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1"/>
  </p:notesMasterIdLst>
  <p:sldIdLst>
    <p:sldId id="256" r:id="rId2"/>
    <p:sldId id="257" r:id="rId3"/>
    <p:sldId id="258" r:id="rId4"/>
    <p:sldId id="259" r:id="rId5"/>
    <p:sldId id="260" r:id="rId6"/>
    <p:sldId id="261" r:id="rId7"/>
    <p:sldId id="262" r:id="rId8"/>
    <p:sldId id="264" r:id="rId9"/>
    <p:sldId id="263" r:id="rId10"/>
  </p:sldIdLst>
  <p:sldSz cx="12192000" cy="6858000"/>
  <p:notesSz cx="6858000" cy="9144000"/>
  <p:defaultTex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보통 스타일 2 - 강조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94660"/>
  </p:normalViewPr>
  <p:slideViewPr>
    <p:cSldViewPr snapToGrid="0">
      <p:cViewPr varScale="1">
        <p:scale>
          <a:sx n="78" d="100"/>
          <a:sy n="78" d="100"/>
        </p:scale>
        <p:origin x="878" y="6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머리글 개체 틀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ko-KR" altLang="en-US"/>
          </a:p>
        </p:txBody>
      </p:sp>
      <p:sp>
        <p:nvSpPr>
          <p:cNvPr id="3" name="날짜 개체 틀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586883A-60A1-48A8-8229-272CB98DC925}" type="datetimeFigureOut">
              <a:rPr lang="ko-KR" altLang="en-US" smtClean="0"/>
              <a:t>2024-07-21</a:t>
            </a:fld>
            <a:endParaRPr lang="ko-KR" altLang="en-US"/>
          </a:p>
        </p:txBody>
      </p:sp>
      <p:sp>
        <p:nvSpPr>
          <p:cNvPr id="4" name="슬라이드 이미지 개체 틀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ko-KR" altLang="en-US"/>
          </a:p>
        </p:txBody>
      </p:sp>
      <p:sp>
        <p:nvSpPr>
          <p:cNvPr id="5" name="슬라이드 노트 개체 틀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ko-KR" altLang="en-US"/>
              <a:t>마스터 텍스트 스타일을 편집하려면 클릭</a:t>
            </a:r>
          </a:p>
          <a:p>
            <a:pPr lvl="1"/>
            <a:r>
              <a:rPr lang="ko-KR" altLang="en-US"/>
              <a:t>두 번째 수준</a:t>
            </a:r>
          </a:p>
          <a:p>
            <a:pPr lvl="2"/>
            <a:r>
              <a:rPr lang="ko-KR" altLang="en-US"/>
              <a:t>세 번째 수준</a:t>
            </a:r>
          </a:p>
          <a:p>
            <a:pPr lvl="3"/>
            <a:r>
              <a:rPr lang="ko-KR" altLang="en-US"/>
              <a:t>네 번째 수준</a:t>
            </a:r>
          </a:p>
          <a:p>
            <a:pPr lvl="4"/>
            <a:r>
              <a:rPr lang="ko-KR" altLang="en-US"/>
              <a:t>다섯 번째 수준</a:t>
            </a:r>
          </a:p>
        </p:txBody>
      </p:sp>
      <p:sp>
        <p:nvSpPr>
          <p:cNvPr id="6" name="바닥글 개체 틀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ko-KR" altLang="en-US"/>
          </a:p>
        </p:txBody>
      </p:sp>
      <p:sp>
        <p:nvSpPr>
          <p:cNvPr id="7" name="슬라이드 번호 개체 틀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5CD064F-E262-4270-B0CA-635BFA2EA3F6}" type="slidenum">
              <a:rPr lang="ko-KR" altLang="en-US" smtClean="0"/>
              <a:t>‹#›</a:t>
            </a:fld>
            <a:endParaRPr lang="ko-KR" altLang="en-US"/>
          </a:p>
        </p:txBody>
      </p:sp>
    </p:spTree>
    <p:extLst>
      <p:ext uri="{BB962C8B-B14F-4D97-AF65-F5344CB8AC3E}">
        <p14:creationId xmlns:p14="http://schemas.microsoft.com/office/powerpoint/2010/main" val="3666377643"/>
      </p:ext>
    </p:extLst>
  </p:cSld>
  <p:clrMap bg1="lt1" tx1="dk1" bg2="lt2" tx2="dk2" accent1="accent1" accent2="accent2" accent3="accent3" accent4="accent4" accent5="accent5" accent6="accent6" hlink="hlink" folHlink="folHlink"/>
  <p:notesStyle>
    <a:lvl1pPr marL="0" algn="l" defTabSz="914400" rtl="0" eaLnBrk="1" latinLnBrk="1" hangingPunct="1">
      <a:defRPr sz="1200" kern="1200">
        <a:solidFill>
          <a:schemeClr val="tx1"/>
        </a:solidFill>
        <a:latin typeface="+mn-lt"/>
        <a:ea typeface="+mn-ea"/>
        <a:cs typeface="+mn-cs"/>
      </a:defRPr>
    </a:lvl1pPr>
    <a:lvl2pPr marL="457200" algn="l" defTabSz="914400" rtl="0" eaLnBrk="1" latinLnBrk="1" hangingPunct="1">
      <a:defRPr sz="1200" kern="1200">
        <a:solidFill>
          <a:schemeClr val="tx1"/>
        </a:solidFill>
        <a:latin typeface="+mn-lt"/>
        <a:ea typeface="+mn-ea"/>
        <a:cs typeface="+mn-cs"/>
      </a:defRPr>
    </a:lvl2pPr>
    <a:lvl3pPr marL="914400" algn="l" defTabSz="914400" rtl="0" eaLnBrk="1" latinLnBrk="1" hangingPunct="1">
      <a:defRPr sz="1200" kern="1200">
        <a:solidFill>
          <a:schemeClr val="tx1"/>
        </a:solidFill>
        <a:latin typeface="+mn-lt"/>
        <a:ea typeface="+mn-ea"/>
        <a:cs typeface="+mn-cs"/>
      </a:defRPr>
    </a:lvl3pPr>
    <a:lvl4pPr marL="1371600" algn="l" defTabSz="914400" rtl="0" eaLnBrk="1" latinLnBrk="1" hangingPunct="1">
      <a:defRPr sz="1200" kern="1200">
        <a:solidFill>
          <a:schemeClr val="tx1"/>
        </a:solidFill>
        <a:latin typeface="+mn-lt"/>
        <a:ea typeface="+mn-ea"/>
        <a:cs typeface="+mn-cs"/>
      </a:defRPr>
    </a:lvl4pPr>
    <a:lvl5pPr marL="1828800" algn="l" defTabSz="914400" rtl="0" eaLnBrk="1" latinLnBrk="1" hangingPunct="1">
      <a:defRPr sz="1200" kern="1200">
        <a:solidFill>
          <a:schemeClr val="tx1"/>
        </a:solidFill>
        <a:latin typeface="+mn-lt"/>
        <a:ea typeface="+mn-ea"/>
        <a:cs typeface="+mn-cs"/>
      </a:defRPr>
    </a:lvl5pPr>
    <a:lvl6pPr marL="2286000" algn="l" defTabSz="914400" rtl="0" eaLnBrk="1" latinLnBrk="1" hangingPunct="1">
      <a:defRPr sz="1200" kern="1200">
        <a:solidFill>
          <a:schemeClr val="tx1"/>
        </a:solidFill>
        <a:latin typeface="+mn-lt"/>
        <a:ea typeface="+mn-ea"/>
        <a:cs typeface="+mn-cs"/>
      </a:defRPr>
    </a:lvl6pPr>
    <a:lvl7pPr marL="2743200" algn="l" defTabSz="914400" rtl="0" eaLnBrk="1" latinLnBrk="1" hangingPunct="1">
      <a:defRPr sz="1200" kern="1200">
        <a:solidFill>
          <a:schemeClr val="tx1"/>
        </a:solidFill>
        <a:latin typeface="+mn-lt"/>
        <a:ea typeface="+mn-ea"/>
        <a:cs typeface="+mn-cs"/>
      </a:defRPr>
    </a:lvl7pPr>
    <a:lvl8pPr marL="3200400" algn="l" defTabSz="914400" rtl="0" eaLnBrk="1" latinLnBrk="1" hangingPunct="1">
      <a:defRPr sz="1200" kern="1200">
        <a:solidFill>
          <a:schemeClr val="tx1"/>
        </a:solidFill>
        <a:latin typeface="+mn-lt"/>
        <a:ea typeface="+mn-ea"/>
        <a:cs typeface="+mn-cs"/>
      </a:defRPr>
    </a:lvl8pPr>
    <a:lvl9pPr marL="3657600" algn="l" defTabSz="914400" rtl="0" eaLnBrk="1" latinLnBrk="1"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dirty="0"/>
          </a:p>
        </p:txBody>
      </p:sp>
      <p:sp>
        <p:nvSpPr>
          <p:cNvPr id="4" name="슬라이드 번호 개체 틀 3"/>
          <p:cNvSpPr>
            <a:spLocks noGrp="1"/>
          </p:cNvSpPr>
          <p:nvPr>
            <p:ph type="sldNum" sz="quarter" idx="5"/>
          </p:nvPr>
        </p:nvSpPr>
        <p:spPr/>
        <p:txBody>
          <a:bodyPr/>
          <a:lstStyle/>
          <a:p>
            <a:fld id="{F5CD064F-E262-4270-B0CA-635BFA2EA3F6}" type="slidenum">
              <a:rPr lang="ko-KR" altLang="en-US" smtClean="0"/>
              <a:t>4</a:t>
            </a:fld>
            <a:endParaRPr lang="ko-KR" altLang="en-US"/>
          </a:p>
        </p:txBody>
      </p:sp>
    </p:spTree>
    <p:extLst>
      <p:ext uri="{BB962C8B-B14F-4D97-AF65-F5344CB8AC3E}">
        <p14:creationId xmlns:p14="http://schemas.microsoft.com/office/powerpoint/2010/main" val="121493000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제목 슬라이드">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2FB1C0A4-4D66-DAE7-FC9E-ED823717EF96}"/>
              </a:ext>
            </a:extLst>
          </p:cNvPr>
          <p:cNvSpPr>
            <a:spLocks noGrp="1"/>
          </p:cNvSpPr>
          <p:nvPr>
            <p:ph type="ctrTitle"/>
          </p:nvPr>
        </p:nvSpPr>
        <p:spPr>
          <a:xfrm>
            <a:off x="1524000" y="1122363"/>
            <a:ext cx="9144000" cy="2387600"/>
          </a:xfrm>
        </p:spPr>
        <p:txBody>
          <a:bodyPr anchor="b"/>
          <a:lstStyle>
            <a:lvl1pPr algn="ctr">
              <a:defRPr sz="6000"/>
            </a:lvl1pPr>
          </a:lstStyle>
          <a:p>
            <a:r>
              <a:rPr lang="ko-KR" altLang="en-US"/>
              <a:t>마스터 제목 스타일 편집</a:t>
            </a:r>
          </a:p>
        </p:txBody>
      </p:sp>
      <p:sp>
        <p:nvSpPr>
          <p:cNvPr id="3" name="부제목 2">
            <a:extLst>
              <a:ext uri="{FF2B5EF4-FFF2-40B4-BE49-F238E27FC236}">
                <a16:creationId xmlns:a16="http://schemas.microsoft.com/office/drawing/2014/main" id="{07E1D223-475A-2E18-2337-7B860558C89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ko-KR" altLang="en-US"/>
              <a:t>클릭하여 마스터 부제목 스타일 편집</a:t>
            </a:r>
          </a:p>
        </p:txBody>
      </p:sp>
      <p:sp>
        <p:nvSpPr>
          <p:cNvPr id="4" name="날짜 개체 틀 3">
            <a:extLst>
              <a:ext uri="{FF2B5EF4-FFF2-40B4-BE49-F238E27FC236}">
                <a16:creationId xmlns:a16="http://schemas.microsoft.com/office/drawing/2014/main" id="{B2919559-2488-8022-EF08-AE4E899B6E43}"/>
              </a:ext>
            </a:extLst>
          </p:cNvPr>
          <p:cNvSpPr>
            <a:spLocks noGrp="1"/>
          </p:cNvSpPr>
          <p:nvPr>
            <p:ph type="dt" sz="half" idx="10"/>
          </p:nvPr>
        </p:nvSpPr>
        <p:spPr/>
        <p:txBody>
          <a:bodyPr/>
          <a:lstStyle/>
          <a:p>
            <a:fld id="{002F231C-46D8-4FFC-B9D5-B13FA3A447B5}" type="datetimeFigureOut">
              <a:rPr lang="ko-KR" altLang="en-US" smtClean="0"/>
              <a:t>2024-07-21</a:t>
            </a:fld>
            <a:endParaRPr lang="ko-KR" altLang="en-US"/>
          </a:p>
        </p:txBody>
      </p:sp>
      <p:sp>
        <p:nvSpPr>
          <p:cNvPr id="5" name="바닥글 개체 틀 4">
            <a:extLst>
              <a:ext uri="{FF2B5EF4-FFF2-40B4-BE49-F238E27FC236}">
                <a16:creationId xmlns:a16="http://schemas.microsoft.com/office/drawing/2014/main" id="{748513EF-BEFD-8597-E01F-D55658B53220}"/>
              </a:ext>
            </a:extLst>
          </p:cNvPr>
          <p:cNvSpPr>
            <a:spLocks noGrp="1"/>
          </p:cNvSpPr>
          <p:nvPr>
            <p:ph type="ftr" sz="quarter" idx="11"/>
          </p:nvPr>
        </p:nvSpPr>
        <p:spPr/>
        <p:txBody>
          <a:bodyPr/>
          <a:lstStyle/>
          <a:p>
            <a:endParaRPr lang="ko-KR" altLang="en-US"/>
          </a:p>
        </p:txBody>
      </p:sp>
      <p:sp>
        <p:nvSpPr>
          <p:cNvPr id="6" name="슬라이드 번호 개체 틀 5">
            <a:extLst>
              <a:ext uri="{FF2B5EF4-FFF2-40B4-BE49-F238E27FC236}">
                <a16:creationId xmlns:a16="http://schemas.microsoft.com/office/drawing/2014/main" id="{274617D0-441C-7AFB-05A0-4ACBF367416B}"/>
              </a:ext>
            </a:extLst>
          </p:cNvPr>
          <p:cNvSpPr>
            <a:spLocks noGrp="1"/>
          </p:cNvSpPr>
          <p:nvPr>
            <p:ph type="sldNum" sz="quarter" idx="12"/>
          </p:nvPr>
        </p:nvSpPr>
        <p:spPr/>
        <p:txBody>
          <a:bodyPr/>
          <a:lstStyle/>
          <a:p>
            <a:fld id="{B2F85D9D-3E22-468D-951A-AAA2E398BE9A}" type="slidenum">
              <a:rPr lang="ko-KR" altLang="en-US" smtClean="0"/>
              <a:t>‹#›</a:t>
            </a:fld>
            <a:endParaRPr lang="ko-KR" altLang="en-US"/>
          </a:p>
        </p:txBody>
      </p:sp>
    </p:spTree>
    <p:extLst>
      <p:ext uri="{BB962C8B-B14F-4D97-AF65-F5344CB8AC3E}">
        <p14:creationId xmlns:p14="http://schemas.microsoft.com/office/powerpoint/2010/main" val="404608408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제목 및 세로 텍스트">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6714A0EE-64F1-0298-28C2-802E62F62F6A}"/>
              </a:ext>
            </a:extLst>
          </p:cNvPr>
          <p:cNvSpPr>
            <a:spLocks noGrp="1"/>
          </p:cNvSpPr>
          <p:nvPr>
            <p:ph type="title"/>
          </p:nvPr>
        </p:nvSpPr>
        <p:spPr/>
        <p:txBody>
          <a:bodyPr/>
          <a:lstStyle/>
          <a:p>
            <a:r>
              <a:rPr lang="ko-KR" altLang="en-US"/>
              <a:t>마스터 제목 스타일 편집</a:t>
            </a:r>
          </a:p>
        </p:txBody>
      </p:sp>
      <p:sp>
        <p:nvSpPr>
          <p:cNvPr id="3" name="세로 텍스트 개체 틀 2">
            <a:extLst>
              <a:ext uri="{FF2B5EF4-FFF2-40B4-BE49-F238E27FC236}">
                <a16:creationId xmlns:a16="http://schemas.microsoft.com/office/drawing/2014/main" id="{1A545525-ED0B-04FB-7597-12BBED5B669F}"/>
              </a:ext>
            </a:extLst>
          </p:cNvPr>
          <p:cNvSpPr>
            <a:spLocks noGrp="1"/>
          </p:cNvSpPr>
          <p:nvPr>
            <p:ph type="body" orient="vert" idx="1"/>
          </p:nvPr>
        </p:nvSpPr>
        <p:spPr/>
        <p:txBody>
          <a:bodyPr vert="eaVert"/>
          <a:lstStyle/>
          <a:p>
            <a:pPr lvl="0"/>
            <a:r>
              <a:rPr lang="ko-KR" altLang="en-US"/>
              <a:t>마스터 텍스트 스타일을 편집하려면 클릭</a:t>
            </a:r>
          </a:p>
          <a:p>
            <a:pPr lvl="1"/>
            <a:r>
              <a:rPr lang="ko-KR" altLang="en-US"/>
              <a:t>두 번째 수준</a:t>
            </a:r>
          </a:p>
          <a:p>
            <a:pPr lvl="2"/>
            <a:r>
              <a:rPr lang="ko-KR" altLang="en-US"/>
              <a:t>세 번째 수준</a:t>
            </a:r>
          </a:p>
          <a:p>
            <a:pPr lvl="3"/>
            <a:r>
              <a:rPr lang="ko-KR" altLang="en-US"/>
              <a:t>네 번째 수준</a:t>
            </a:r>
          </a:p>
          <a:p>
            <a:pPr lvl="4"/>
            <a:r>
              <a:rPr lang="ko-KR" altLang="en-US"/>
              <a:t>다섯 번째 수준</a:t>
            </a:r>
          </a:p>
        </p:txBody>
      </p:sp>
      <p:sp>
        <p:nvSpPr>
          <p:cNvPr id="4" name="날짜 개체 틀 3">
            <a:extLst>
              <a:ext uri="{FF2B5EF4-FFF2-40B4-BE49-F238E27FC236}">
                <a16:creationId xmlns:a16="http://schemas.microsoft.com/office/drawing/2014/main" id="{5BD8CDBA-CE0D-BCB7-D1FD-AA4602576676}"/>
              </a:ext>
            </a:extLst>
          </p:cNvPr>
          <p:cNvSpPr>
            <a:spLocks noGrp="1"/>
          </p:cNvSpPr>
          <p:nvPr>
            <p:ph type="dt" sz="half" idx="10"/>
          </p:nvPr>
        </p:nvSpPr>
        <p:spPr/>
        <p:txBody>
          <a:bodyPr/>
          <a:lstStyle/>
          <a:p>
            <a:fld id="{002F231C-46D8-4FFC-B9D5-B13FA3A447B5}" type="datetimeFigureOut">
              <a:rPr lang="ko-KR" altLang="en-US" smtClean="0"/>
              <a:t>2024-07-21</a:t>
            </a:fld>
            <a:endParaRPr lang="ko-KR" altLang="en-US"/>
          </a:p>
        </p:txBody>
      </p:sp>
      <p:sp>
        <p:nvSpPr>
          <p:cNvPr id="5" name="바닥글 개체 틀 4">
            <a:extLst>
              <a:ext uri="{FF2B5EF4-FFF2-40B4-BE49-F238E27FC236}">
                <a16:creationId xmlns:a16="http://schemas.microsoft.com/office/drawing/2014/main" id="{C5616CFE-95C3-471C-3C6F-85D169179222}"/>
              </a:ext>
            </a:extLst>
          </p:cNvPr>
          <p:cNvSpPr>
            <a:spLocks noGrp="1"/>
          </p:cNvSpPr>
          <p:nvPr>
            <p:ph type="ftr" sz="quarter" idx="11"/>
          </p:nvPr>
        </p:nvSpPr>
        <p:spPr/>
        <p:txBody>
          <a:bodyPr/>
          <a:lstStyle/>
          <a:p>
            <a:endParaRPr lang="ko-KR" altLang="en-US"/>
          </a:p>
        </p:txBody>
      </p:sp>
      <p:sp>
        <p:nvSpPr>
          <p:cNvPr id="6" name="슬라이드 번호 개체 틀 5">
            <a:extLst>
              <a:ext uri="{FF2B5EF4-FFF2-40B4-BE49-F238E27FC236}">
                <a16:creationId xmlns:a16="http://schemas.microsoft.com/office/drawing/2014/main" id="{631AD6FD-E2EC-2257-E0EF-DA707F13816B}"/>
              </a:ext>
            </a:extLst>
          </p:cNvPr>
          <p:cNvSpPr>
            <a:spLocks noGrp="1"/>
          </p:cNvSpPr>
          <p:nvPr>
            <p:ph type="sldNum" sz="quarter" idx="12"/>
          </p:nvPr>
        </p:nvSpPr>
        <p:spPr/>
        <p:txBody>
          <a:bodyPr/>
          <a:lstStyle/>
          <a:p>
            <a:fld id="{B2F85D9D-3E22-468D-951A-AAA2E398BE9A}" type="slidenum">
              <a:rPr lang="ko-KR" altLang="en-US" smtClean="0"/>
              <a:t>‹#›</a:t>
            </a:fld>
            <a:endParaRPr lang="ko-KR" altLang="en-US"/>
          </a:p>
        </p:txBody>
      </p:sp>
    </p:spTree>
    <p:extLst>
      <p:ext uri="{BB962C8B-B14F-4D97-AF65-F5344CB8AC3E}">
        <p14:creationId xmlns:p14="http://schemas.microsoft.com/office/powerpoint/2010/main" val="124400718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세로 제목 및 텍스트">
    <p:spTree>
      <p:nvGrpSpPr>
        <p:cNvPr id="1" name=""/>
        <p:cNvGrpSpPr/>
        <p:nvPr/>
      </p:nvGrpSpPr>
      <p:grpSpPr>
        <a:xfrm>
          <a:off x="0" y="0"/>
          <a:ext cx="0" cy="0"/>
          <a:chOff x="0" y="0"/>
          <a:chExt cx="0" cy="0"/>
        </a:xfrm>
      </p:grpSpPr>
      <p:sp>
        <p:nvSpPr>
          <p:cNvPr id="2" name="세로 제목 1">
            <a:extLst>
              <a:ext uri="{FF2B5EF4-FFF2-40B4-BE49-F238E27FC236}">
                <a16:creationId xmlns:a16="http://schemas.microsoft.com/office/drawing/2014/main" id="{6C848023-F58A-E256-0E9F-208E7FAA02B5}"/>
              </a:ext>
            </a:extLst>
          </p:cNvPr>
          <p:cNvSpPr>
            <a:spLocks noGrp="1"/>
          </p:cNvSpPr>
          <p:nvPr>
            <p:ph type="title" orient="vert"/>
          </p:nvPr>
        </p:nvSpPr>
        <p:spPr>
          <a:xfrm>
            <a:off x="8724900" y="365125"/>
            <a:ext cx="2628900" cy="5811838"/>
          </a:xfrm>
        </p:spPr>
        <p:txBody>
          <a:bodyPr vert="eaVert"/>
          <a:lstStyle/>
          <a:p>
            <a:r>
              <a:rPr lang="ko-KR" altLang="en-US"/>
              <a:t>마스터 제목 스타일 편집</a:t>
            </a:r>
          </a:p>
        </p:txBody>
      </p:sp>
      <p:sp>
        <p:nvSpPr>
          <p:cNvPr id="3" name="세로 텍스트 개체 틀 2">
            <a:extLst>
              <a:ext uri="{FF2B5EF4-FFF2-40B4-BE49-F238E27FC236}">
                <a16:creationId xmlns:a16="http://schemas.microsoft.com/office/drawing/2014/main" id="{5A598731-C849-82EE-AF19-E78EEC555B0B}"/>
              </a:ext>
            </a:extLst>
          </p:cNvPr>
          <p:cNvSpPr>
            <a:spLocks noGrp="1"/>
          </p:cNvSpPr>
          <p:nvPr>
            <p:ph type="body" orient="vert" idx="1"/>
          </p:nvPr>
        </p:nvSpPr>
        <p:spPr>
          <a:xfrm>
            <a:off x="838200" y="365125"/>
            <a:ext cx="7734300" cy="5811838"/>
          </a:xfrm>
        </p:spPr>
        <p:txBody>
          <a:bodyPr vert="eaVert"/>
          <a:lstStyle/>
          <a:p>
            <a:pPr lvl="0"/>
            <a:r>
              <a:rPr lang="ko-KR" altLang="en-US"/>
              <a:t>마스터 텍스트 스타일을 편집하려면 클릭</a:t>
            </a:r>
          </a:p>
          <a:p>
            <a:pPr lvl="1"/>
            <a:r>
              <a:rPr lang="ko-KR" altLang="en-US"/>
              <a:t>두 번째 수준</a:t>
            </a:r>
          </a:p>
          <a:p>
            <a:pPr lvl="2"/>
            <a:r>
              <a:rPr lang="ko-KR" altLang="en-US"/>
              <a:t>세 번째 수준</a:t>
            </a:r>
          </a:p>
          <a:p>
            <a:pPr lvl="3"/>
            <a:r>
              <a:rPr lang="ko-KR" altLang="en-US"/>
              <a:t>네 번째 수준</a:t>
            </a:r>
          </a:p>
          <a:p>
            <a:pPr lvl="4"/>
            <a:r>
              <a:rPr lang="ko-KR" altLang="en-US"/>
              <a:t>다섯 번째 수준</a:t>
            </a:r>
          </a:p>
        </p:txBody>
      </p:sp>
      <p:sp>
        <p:nvSpPr>
          <p:cNvPr id="4" name="날짜 개체 틀 3">
            <a:extLst>
              <a:ext uri="{FF2B5EF4-FFF2-40B4-BE49-F238E27FC236}">
                <a16:creationId xmlns:a16="http://schemas.microsoft.com/office/drawing/2014/main" id="{6E1C6A4F-835B-4A7D-A38C-C233F38510EF}"/>
              </a:ext>
            </a:extLst>
          </p:cNvPr>
          <p:cNvSpPr>
            <a:spLocks noGrp="1"/>
          </p:cNvSpPr>
          <p:nvPr>
            <p:ph type="dt" sz="half" idx="10"/>
          </p:nvPr>
        </p:nvSpPr>
        <p:spPr/>
        <p:txBody>
          <a:bodyPr/>
          <a:lstStyle/>
          <a:p>
            <a:fld id="{002F231C-46D8-4FFC-B9D5-B13FA3A447B5}" type="datetimeFigureOut">
              <a:rPr lang="ko-KR" altLang="en-US" smtClean="0"/>
              <a:t>2024-07-21</a:t>
            </a:fld>
            <a:endParaRPr lang="ko-KR" altLang="en-US"/>
          </a:p>
        </p:txBody>
      </p:sp>
      <p:sp>
        <p:nvSpPr>
          <p:cNvPr id="5" name="바닥글 개체 틀 4">
            <a:extLst>
              <a:ext uri="{FF2B5EF4-FFF2-40B4-BE49-F238E27FC236}">
                <a16:creationId xmlns:a16="http://schemas.microsoft.com/office/drawing/2014/main" id="{DBB4DE11-AA56-8CB1-96F4-270A29C9A4C7}"/>
              </a:ext>
            </a:extLst>
          </p:cNvPr>
          <p:cNvSpPr>
            <a:spLocks noGrp="1"/>
          </p:cNvSpPr>
          <p:nvPr>
            <p:ph type="ftr" sz="quarter" idx="11"/>
          </p:nvPr>
        </p:nvSpPr>
        <p:spPr/>
        <p:txBody>
          <a:bodyPr/>
          <a:lstStyle/>
          <a:p>
            <a:endParaRPr lang="ko-KR" altLang="en-US"/>
          </a:p>
        </p:txBody>
      </p:sp>
      <p:sp>
        <p:nvSpPr>
          <p:cNvPr id="6" name="슬라이드 번호 개체 틀 5">
            <a:extLst>
              <a:ext uri="{FF2B5EF4-FFF2-40B4-BE49-F238E27FC236}">
                <a16:creationId xmlns:a16="http://schemas.microsoft.com/office/drawing/2014/main" id="{AB1358A5-5C13-C61E-62B2-96ED33C0FA9E}"/>
              </a:ext>
            </a:extLst>
          </p:cNvPr>
          <p:cNvSpPr>
            <a:spLocks noGrp="1"/>
          </p:cNvSpPr>
          <p:nvPr>
            <p:ph type="sldNum" sz="quarter" idx="12"/>
          </p:nvPr>
        </p:nvSpPr>
        <p:spPr/>
        <p:txBody>
          <a:bodyPr/>
          <a:lstStyle/>
          <a:p>
            <a:fld id="{B2F85D9D-3E22-468D-951A-AAA2E398BE9A}" type="slidenum">
              <a:rPr lang="ko-KR" altLang="en-US" smtClean="0"/>
              <a:t>‹#›</a:t>
            </a:fld>
            <a:endParaRPr lang="ko-KR" altLang="en-US"/>
          </a:p>
        </p:txBody>
      </p:sp>
    </p:spTree>
    <p:extLst>
      <p:ext uri="{BB962C8B-B14F-4D97-AF65-F5344CB8AC3E}">
        <p14:creationId xmlns:p14="http://schemas.microsoft.com/office/powerpoint/2010/main" val="19829695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제목 및 내용">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43C1CE3E-1D83-767E-CC25-CCABBDDF2925}"/>
              </a:ext>
            </a:extLst>
          </p:cNvPr>
          <p:cNvSpPr>
            <a:spLocks noGrp="1"/>
          </p:cNvSpPr>
          <p:nvPr>
            <p:ph type="title"/>
          </p:nvPr>
        </p:nvSpPr>
        <p:spPr/>
        <p:txBody>
          <a:bodyPr/>
          <a:lstStyle/>
          <a:p>
            <a:r>
              <a:rPr lang="ko-KR" altLang="en-US"/>
              <a:t>마스터 제목 스타일 편집</a:t>
            </a:r>
          </a:p>
        </p:txBody>
      </p:sp>
      <p:sp>
        <p:nvSpPr>
          <p:cNvPr id="3" name="내용 개체 틀 2">
            <a:extLst>
              <a:ext uri="{FF2B5EF4-FFF2-40B4-BE49-F238E27FC236}">
                <a16:creationId xmlns:a16="http://schemas.microsoft.com/office/drawing/2014/main" id="{3FF81A41-BAA6-288D-DDF9-2D93197DB95F}"/>
              </a:ext>
            </a:extLst>
          </p:cNvPr>
          <p:cNvSpPr>
            <a:spLocks noGrp="1"/>
          </p:cNvSpPr>
          <p:nvPr>
            <p:ph idx="1"/>
          </p:nvPr>
        </p:nvSpPr>
        <p:spPr/>
        <p:txBody>
          <a:bodyPr/>
          <a:lstStyle/>
          <a:p>
            <a:pPr lvl="0"/>
            <a:r>
              <a:rPr lang="ko-KR" altLang="en-US"/>
              <a:t>마스터 텍스트 스타일을 편집하려면 클릭</a:t>
            </a:r>
          </a:p>
          <a:p>
            <a:pPr lvl="1"/>
            <a:r>
              <a:rPr lang="ko-KR" altLang="en-US"/>
              <a:t>두 번째 수준</a:t>
            </a:r>
          </a:p>
          <a:p>
            <a:pPr lvl="2"/>
            <a:r>
              <a:rPr lang="ko-KR" altLang="en-US"/>
              <a:t>세 번째 수준</a:t>
            </a:r>
          </a:p>
          <a:p>
            <a:pPr lvl="3"/>
            <a:r>
              <a:rPr lang="ko-KR" altLang="en-US"/>
              <a:t>네 번째 수준</a:t>
            </a:r>
          </a:p>
          <a:p>
            <a:pPr lvl="4"/>
            <a:r>
              <a:rPr lang="ko-KR" altLang="en-US"/>
              <a:t>다섯 번째 수준</a:t>
            </a:r>
          </a:p>
        </p:txBody>
      </p:sp>
      <p:sp>
        <p:nvSpPr>
          <p:cNvPr id="4" name="날짜 개체 틀 3">
            <a:extLst>
              <a:ext uri="{FF2B5EF4-FFF2-40B4-BE49-F238E27FC236}">
                <a16:creationId xmlns:a16="http://schemas.microsoft.com/office/drawing/2014/main" id="{1AF0C006-97FF-9659-CA26-C9E0DA38B4AF}"/>
              </a:ext>
            </a:extLst>
          </p:cNvPr>
          <p:cNvSpPr>
            <a:spLocks noGrp="1"/>
          </p:cNvSpPr>
          <p:nvPr>
            <p:ph type="dt" sz="half" idx="10"/>
          </p:nvPr>
        </p:nvSpPr>
        <p:spPr/>
        <p:txBody>
          <a:bodyPr/>
          <a:lstStyle/>
          <a:p>
            <a:fld id="{002F231C-46D8-4FFC-B9D5-B13FA3A447B5}" type="datetimeFigureOut">
              <a:rPr lang="ko-KR" altLang="en-US" smtClean="0"/>
              <a:t>2024-07-21</a:t>
            </a:fld>
            <a:endParaRPr lang="ko-KR" altLang="en-US"/>
          </a:p>
        </p:txBody>
      </p:sp>
      <p:sp>
        <p:nvSpPr>
          <p:cNvPr id="5" name="바닥글 개체 틀 4">
            <a:extLst>
              <a:ext uri="{FF2B5EF4-FFF2-40B4-BE49-F238E27FC236}">
                <a16:creationId xmlns:a16="http://schemas.microsoft.com/office/drawing/2014/main" id="{28B3EEEC-12EC-3BD7-FF23-8B48339CA1C5}"/>
              </a:ext>
            </a:extLst>
          </p:cNvPr>
          <p:cNvSpPr>
            <a:spLocks noGrp="1"/>
          </p:cNvSpPr>
          <p:nvPr>
            <p:ph type="ftr" sz="quarter" idx="11"/>
          </p:nvPr>
        </p:nvSpPr>
        <p:spPr/>
        <p:txBody>
          <a:bodyPr/>
          <a:lstStyle/>
          <a:p>
            <a:endParaRPr lang="ko-KR" altLang="en-US"/>
          </a:p>
        </p:txBody>
      </p:sp>
      <p:sp>
        <p:nvSpPr>
          <p:cNvPr id="6" name="슬라이드 번호 개체 틀 5">
            <a:extLst>
              <a:ext uri="{FF2B5EF4-FFF2-40B4-BE49-F238E27FC236}">
                <a16:creationId xmlns:a16="http://schemas.microsoft.com/office/drawing/2014/main" id="{CB546D3C-3A03-3AF7-1601-7748C13CB912}"/>
              </a:ext>
            </a:extLst>
          </p:cNvPr>
          <p:cNvSpPr>
            <a:spLocks noGrp="1"/>
          </p:cNvSpPr>
          <p:nvPr>
            <p:ph type="sldNum" sz="quarter" idx="12"/>
          </p:nvPr>
        </p:nvSpPr>
        <p:spPr/>
        <p:txBody>
          <a:bodyPr/>
          <a:lstStyle/>
          <a:p>
            <a:fld id="{B2F85D9D-3E22-468D-951A-AAA2E398BE9A}" type="slidenum">
              <a:rPr lang="ko-KR" altLang="en-US" smtClean="0"/>
              <a:t>‹#›</a:t>
            </a:fld>
            <a:endParaRPr lang="ko-KR" altLang="en-US"/>
          </a:p>
        </p:txBody>
      </p:sp>
    </p:spTree>
    <p:extLst>
      <p:ext uri="{BB962C8B-B14F-4D97-AF65-F5344CB8AC3E}">
        <p14:creationId xmlns:p14="http://schemas.microsoft.com/office/powerpoint/2010/main" val="39335378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구역 머리글">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F544B18B-B8F4-8FAA-C32D-9E97DE742974}"/>
              </a:ext>
            </a:extLst>
          </p:cNvPr>
          <p:cNvSpPr>
            <a:spLocks noGrp="1"/>
          </p:cNvSpPr>
          <p:nvPr>
            <p:ph type="title"/>
          </p:nvPr>
        </p:nvSpPr>
        <p:spPr>
          <a:xfrm>
            <a:off x="831850" y="1709738"/>
            <a:ext cx="10515600" cy="2852737"/>
          </a:xfrm>
        </p:spPr>
        <p:txBody>
          <a:bodyPr anchor="b"/>
          <a:lstStyle>
            <a:lvl1pPr>
              <a:defRPr sz="6000"/>
            </a:lvl1pPr>
          </a:lstStyle>
          <a:p>
            <a:r>
              <a:rPr lang="ko-KR" altLang="en-US"/>
              <a:t>마스터 제목 스타일 편집</a:t>
            </a:r>
          </a:p>
        </p:txBody>
      </p:sp>
      <p:sp>
        <p:nvSpPr>
          <p:cNvPr id="3" name="텍스트 개체 틀 2">
            <a:extLst>
              <a:ext uri="{FF2B5EF4-FFF2-40B4-BE49-F238E27FC236}">
                <a16:creationId xmlns:a16="http://schemas.microsoft.com/office/drawing/2014/main" id="{EBB4D6CB-F468-161B-7C44-89C5E1EAE7D8}"/>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ko-KR" altLang="en-US"/>
              <a:t>마스터 텍스트 스타일을 편집하려면 클릭</a:t>
            </a:r>
          </a:p>
        </p:txBody>
      </p:sp>
      <p:sp>
        <p:nvSpPr>
          <p:cNvPr id="4" name="날짜 개체 틀 3">
            <a:extLst>
              <a:ext uri="{FF2B5EF4-FFF2-40B4-BE49-F238E27FC236}">
                <a16:creationId xmlns:a16="http://schemas.microsoft.com/office/drawing/2014/main" id="{A2215A10-05CC-F9C8-BD5D-809F5F8610CB}"/>
              </a:ext>
            </a:extLst>
          </p:cNvPr>
          <p:cNvSpPr>
            <a:spLocks noGrp="1"/>
          </p:cNvSpPr>
          <p:nvPr>
            <p:ph type="dt" sz="half" idx="10"/>
          </p:nvPr>
        </p:nvSpPr>
        <p:spPr/>
        <p:txBody>
          <a:bodyPr/>
          <a:lstStyle/>
          <a:p>
            <a:fld id="{002F231C-46D8-4FFC-B9D5-B13FA3A447B5}" type="datetimeFigureOut">
              <a:rPr lang="ko-KR" altLang="en-US" smtClean="0"/>
              <a:t>2024-07-21</a:t>
            </a:fld>
            <a:endParaRPr lang="ko-KR" altLang="en-US"/>
          </a:p>
        </p:txBody>
      </p:sp>
      <p:sp>
        <p:nvSpPr>
          <p:cNvPr id="5" name="바닥글 개체 틀 4">
            <a:extLst>
              <a:ext uri="{FF2B5EF4-FFF2-40B4-BE49-F238E27FC236}">
                <a16:creationId xmlns:a16="http://schemas.microsoft.com/office/drawing/2014/main" id="{FBD7CA79-1020-E2D3-F539-11F342E806B4}"/>
              </a:ext>
            </a:extLst>
          </p:cNvPr>
          <p:cNvSpPr>
            <a:spLocks noGrp="1"/>
          </p:cNvSpPr>
          <p:nvPr>
            <p:ph type="ftr" sz="quarter" idx="11"/>
          </p:nvPr>
        </p:nvSpPr>
        <p:spPr/>
        <p:txBody>
          <a:bodyPr/>
          <a:lstStyle/>
          <a:p>
            <a:endParaRPr lang="ko-KR" altLang="en-US"/>
          </a:p>
        </p:txBody>
      </p:sp>
      <p:sp>
        <p:nvSpPr>
          <p:cNvPr id="6" name="슬라이드 번호 개체 틀 5">
            <a:extLst>
              <a:ext uri="{FF2B5EF4-FFF2-40B4-BE49-F238E27FC236}">
                <a16:creationId xmlns:a16="http://schemas.microsoft.com/office/drawing/2014/main" id="{7ECAF6B3-E6ED-FA80-980A-3EE598847A7E}"/>
              </a:ext>
            </a:extLst>
          </p:cNvPr>
          <p:cNvSpPr>
            <a:spLocks noGrp="1"/>
          </p:cNvSpPr>
          <p:nvPr>
            <p:ph type="sldNum" sz="quarter" idx="12"/>
          </p:nvPr>
        </p:nvSpPr>
        <p:spPr/>
        <p:txBody>
          <a:bodyPr/>
          <a:lstStyle/>
          <a:p>
            <a:fld id="{B2F85D9D-3E22-468D-951A-AAA2E398BE9A}" type="slidenum">
              <a:rPr lang="ko-KR" altLang="en-US" smtClean="0"/>
              <a:t>‹#›</a:t>
            </a:fld>
            <a:endParaRPr lang="ko-KR" altLang="en-US"/>
          </a:p>
        </p:txBody>
      </p:sp>
    </p:spTree>
    <p:extLst>
      <p:ext uri="{BB962C8B-B14F-4D97-AF65-F5344CB8AC3E}">
        <p14:creationId xmlns:p14="http://schemas.microsoft.com/office/powerpoint/2010/main" val="347850327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콘텐츠 2개">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BF91E7FA-3F23-1F90-3560-4508E451982A}"/>
              </a:ext>
            </a:extLst>
          </p:cNvPr>
          <p:cNvSpPr>
            <a:spLocks noGrp="1"/>
          </p:cNvSpPr>
          <p:nvPr>
            <p:ph type="title"/>
          </p:nvPr>
        </p:nvSpPr>
        <p:spPr/>
        <p:txBody>
          <a:bodyPr/>
          <a:lstStyle/>
          <a:p>
            <a:r>
              <a:rPr lang="ko-KR" altLang="en-US"/>
              <a:t>마스터 제목 스타일 편집</a:t>
            </a:r>
          </a:p>
        </p:txBody>
      </p:sp>
      <p:sp>
        <p:nvSpPr>
          <p:cNvPr id="3" name="내용 개체 틀 2">
            <a:extLst>
              <a:ext uri="{FF2B5EF4-FFF2-40B4-BE49-F238E27FC236}">
                <a16:creationId xmlns:a16="http://schemas.microsoft.com/office/drawing/2014/main" id="{6039C878-1F3C-A6E7-570D-5DFC00AF0EDF}"/>
              </a:ext>
            </a:extLst>
          </p:cNvPr>
          <p:cNvSpPr>
            <a:spLocks noGrp="1"/>
          </p:cNvSpPr>
          <p:nvPr>
            <p:ph sz="half" idx="1"/>
          </p:nvPr>
        </p:nvSpPr>
        <p:spPr>
          <a:xfrm>
            <a:off x="838200" y="1825625"/>
            <a:ext cx="5181600" cy="4351338"/>
          </a:xfrm>
        </p:spPr>
        <p:txBody>
          <a:bodyPr/>
          <a:lstStyle/>
          <a:p>
            <a:pPr lvl="0"/>
            <a:r>
              <a:rPr lang="ko-KR" altLang="en-US"/>
              <a:t>마스터 텍스트 스타일을 편집하려면 클릭</a:t>
            </a:r>
          </a:p>
          <a:p>
            <a:pPr lvl="1"/>
            <a:r>
              <a:rPr lang="ko-KR" altLang="en-US"/>
              <a:t>두 번째 수준</a:t>
            </a:r>
          </a:p>
          <a:p>
            <a:pPr lvl="2"/>
            <a:r>
              <a:rPr lang="ko-KR" altLang="en-US"/>
              <a:t>세 번째 수준</a:t>
            </a:r>
          </a:p>
          <a:p>
            <a:pPr lvl="3"/>
            <a:r>
              <a:rPr lang="ko-KR" altLang="en-US"/>
              <a:t>네 번째 수준</a:t>
            </a:r>
          </a:p>
          <a:p>
            <a:pPr lvl="4"/>
            <a:r>
              <a:rPr lang="ko-KR" altLang="en-US"/>
              <a:t>다섯 번째 수준</a:t>
            </a:r>
          </a:p>
        </p:txBody>
      </p:sp>
      <p:sp>
        <p:nvSpPr>
          <p:cNvPr id="4" name="내용 개체 틀 3">
            <a:extLst>
              <a:ext uri="{FF2B5EF4-FFF2-40B4-BE49-F238E27FC236}">
                <a16:creationId xmlns:a16="http://schemas.microsoft.com/office/drawing/2014/main" id="{708B8774-C8CD-257D-669A-C406B3B4088C}"/>
              </a:ext>
            </a:extLst>
          </p:cNvPr>
          <p:cNvSpPr>
            <a:spLocks noGrp="1"/>
          </p:cNvSpPr>
          <p:nvPr>
            <p:ph sz="half" idx="2"/>
          </p:nvPr>
        </p:nvSpPr>
        <p:spPr>
          <a:xfrm>
            <a:off x="6172200" y="1825625"/>
            <a:ext cx="5181600" cy="4351338"/>
          </a:xfrm>
        </p:spPr>
        <p:txBody>
          <a:bodyPr/>
          <a:lstStyle/>
          <a:p>
            <a:pPr lvl="0"/>
            <a:r>
              <a:rPr lang="ko-KR" altLang="en-US"/>
              <a:t>마스터 텍스트 스타일을 편집하려면 클릭</a:t>
            </a:r>
          </a:p>
          <a:p>
            <a:pPr lvl="1"/>
            <a:r>
              <a:rPr lang="ko-KR" altLang="en-US"/>
              <a:t>두 번째 수준</a:t>
            </a:r>
          </a:p>
          <a:p>
            <a:pPr lvl="2"/>
            <a:r>
              <a:rPr lang="ko-KR" altLang="en-US"/>
              <a:t>세 번째 수준</a:t>
            </a:r>
          </a:p>
          <a:p>
            <a:pPr lvl="3"/>
            <a:r>
              <a:rPr lang="ko-KR" altLang="en-US"/>
              <a:t>네 번째 수준</a:t>
            </a:r>
          </a:p>
          <a:p>
            <a:pPr lvl="4"/>
            <a:r>
              <a:rPr lang="ko-KR" altLang="en-US"/>
              <a:t>다섯 번째 수준</a:t>
            </a:r>
          </a:p>
        </p:txBody>
      </p:sp>
      <p:sp>
        <p:nvSpPr>
          <p:cNvPr id="5" name="날짜 개체 틀 4">
            <a:extLst>
              <a:ext uri="{FF2B5EF4-FFF2-40B4-BE49-F238E27FC236}">
                <a16:creationId xmlns:a16="http://schemas.microsoft.com/office/drawing/2014/main" id="{EB0B704D-6BB0-DED5-7900-97B3B9ADDF42}"/>
              </a:ext>
            </a:extLst>
          </p:cNvPr>
          <p:cNvSpPr>
            <a:spLocks noGrp="1"/>
          </p:cNvSpPr>
          <p:nvPr>
            <p:ph type="dt" sz="half" idx="10"/>
          </p:nvPr>
        </p:nvSpPr>
        <p:spPr/>
        <p:txBody>
          <a:bodyPr/>
          <a:lstStyle/>
          <a:p>
            <a:fld id="{002F231C-46D8-4FFC-B9D5-B13FA3A447B5}" type="datetimeFigureOut">
              <a:rPr lang="ko-KR" altLang="en-US" smtClean="0"/>
              <a:t>2024-07-21</a:t>
            </a:fld>
            <a:endParaRPr lang="ko-KR" altLang="en-US"/>
          </a:p>
        </p:txBody>
      </p:sp>
      <p:sp>
        <p:nvSpPr>
          <p:cNvPr id="6" name="바닥글 개체 틀 5">
            <a:extLst>
              <a:ext uri="{FF2B5EF4-FFF2-40B4-BE49-F238E27FC236}">
                <a16:creationId xmlns:a16="http://schemas.microsoft.com/office/drawing/2014/main" id="{597B72E0-12C2-FC81-66AC-3CC308B34165}"/>
              </a:ext>
            </a:extLst>
          </p:cNvPr>
          <p:cNvSpPr>
            <a:spLocks noGrp="1"/>
          </p:cNvSpPr>
          <p:nvPr>
            <p:ph type="ftr" sz="quarter" idx="11"/>
          </p:nvPr>
        </p:nvSpPr>
        <p:spPr/>
        <p:txBody>
          <a:bodyPr/>
          <a:lstStyle/>
          <a:p>
            <a:endParaRPr lang="ko-KR" altLang="en-US"/>
          </a:p>
        </p:txBody>
      </p:sp>
      <p:sp>
        <p:nvSpPr>
          <p:cNvPr id="7" name="슬라이드 번호 개체 틀 6">
            <a:extLst>
              <a:ext uri="{FF2B5EF4-FFF2-40B4-BE49-F238E27FC236}">
                <a16:creationId xmlns:a16="http://schemas.microsoft.com/office/drawing/2014/main" id="{97AB44DD-D783-D5DF-18A9-96D1D3DED561}"/>
              </a:ext>
            </a:extLst>
          </p:cNvPr>
          <p:cNvSpPr>
            <a:spLocks noGrp="1"/>
          </p:cNvSpPr>
          <p:nvPr>
            <p:ph type="sldNum" sz="quarter" idx="12"/>
          </p:nvPr>
        </p:nvSpPr>
        <p:spPr/>
        <p:txBody>
          <a:bodyPr/>
          <a:lstStyle/>
          <a:p>
            <a:fld id="{B2F85D9D-3E22-468D-951A-AAA2E398BE9A}" type="slidenum">
              <a:rPr lang="ko-KR" altLang="en-US" smtClean="0"/>
              <a:t>‹#›</a:t>
            </a:fld>
            <a:endParaRPr lang="ko-KR" altLang="en-US"/>
          </a:p>
        </p:txBody>
      </p:sp>
    </p:spTree>
    <p:extLst>
      <p:ext uri="{BB962C8B-B14F-4D97-AF65-F5344CB8AC3E}">
        <p14:creationId xmlns:p14="http://schemas.microsoft.com/office/powerpoint/2010/main" val="40300665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비교">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141E9170-910E-10AA-2319-4DEB3D933615}"/>
              </a:ext>
            </a:extLst>
          </p:cNvPr>
          <p:cNvSpPr>
            <a:spLocks noGrp="1"/>
          </p:cNvSpPr>
          <p:nvPr>
            <p:ph type="title"/>
          </p:nvPr>
        </p:nvSpPr>
        <p:spPr>
          <a:xfrm>
            <a:off x="839788" y="365125"/>
            <a:ext cx="10515600" cy="1325563"/>
          </a:xfrm>
        </p:spPr>
        <p:txBody>
          <a:bodyPr/>
          <a:lstStyle/>
          <a:p>
            <a:r>
              <a:rPr lang="ko-KR" altLang="en-US"/>
              <a:t>마스터 제목 스타일 편집</a:t>
            </a:r>
          </a:p>
        </p:txBody>
      </p:sp>
      <p:sp>
        <p:nvSpPr>
          <p:cNvPr id="3" name="텍스트 개체 틀 2">
            <a:extLst>
              <a:ext uri="{FF2B5EF4-FFF2-40B4-BE49-F238E27FC236}">
                <a16:creationId xmlns:a16="http://schemas.microsoft.com/office/drawing/2014/main" id="{8C503719-9FA3-7275-E352-A6A65105E28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ko-KR" altLang="en-US"/>
              <a:t>마스터 텍스트 스타일을 편집하려면 클릭</a:t>
            </a:r>
          </a:p>
        </p:txBody>
      </p:sp>
      <p:sp>
        <p:nvSpPr>
          <p:cNvPr id="4" name="내용 개체 틀 3">
            <a:extLst>
              <a:ext uri="{FF2B5EF4-FFF2-40B4-BE49-F238E27FC236}">
                <a16:creationId xmlns:a16="http://schemas.microsoft.com/office/drawing/2014/main" id="{14870823-B438-7FF7-E6B6-C5A09F17EC81}"/>
              </a:ext>
            </a:extLst>
          </p:cNvPr>
          <p:cNvSpPr>
            <a:spLocks noGrp="1"/>
          </p:cNvSpPr>
          <p:nvPr>
            <p:ph sz="half" idx="2"/>
          </p:nvPr>
        </p:nvSpPr>
        <p:spPr>
          <a:xfrm>
            <a:off x="839788" y="2505075"/>
            <a:ext cx="5157787" cy="3684588"/>
          </a:xfrm>
        </p:spPr>
        <p:txBody>
          <a:bodyPr/>
          <a:lstStyle/>
          <a:p>
            <a:pPr lvl="0"/>
            <a:r>
              <a:rPr lang="ko-KR" altLang="en-US"/>
              <a:t>마스터 텍스트 스타일을 편집하려면 클릭</a:t>
            </a:r>
          </a:p>
          <a:p>
            <a:pPr lvl="1"/>
            <a:r>
              <a:rPr lang="ko-KR" altLang="en-US"/>
              <a:t>두 번째 수준</a:t>
            </a:r>
          </a:p>
          <a:p>
            <a:pPr lvl="2"/>
            <a:r>
              <a:rPr lang="ko-KR" altLang="en-US"/>
              <a:t>세 번째 수준</a:t>
            </a:r>
          </a:p>
          <a:p>
            <a:pPr lvl="3"/>
            <a:r>
              <a:rPr lang="ko-KR" altLang="en-US"/>
              <a:t>네 번째 수준</a:t>
            </a:r>
          </a:p>
          <a:p>
            <a:pPr lvl="4"/>
            <a:r>
              <a:rPr lang="ko-KR" altLang="en-US"/>
              <a:t>다섯 번째 수준</a:t>
            </a:r>
          </a:p>
        </p:txBody>
      </p:sp>
      <p:sp>
        <p:nvSpPr>
          <p:cNvPr id="5" name="텍스트 개체 틀 4">
            <a:extLst>
              <a:ext uri="{FF2B5EF4-FFF2-40B4-BE49-F238E27FC236}">
                <a16:creationId xmlns:a16="http://schemas.microsoft.com/office/drawing/2014/main" id="{117D5F55-3771-64C3-1A60-221342162F4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ko-KR" altLang="en-US"/>
              <a:t>마스터 텍스트 스타일을 편집하려면 클릭</a:t>
            </a:r>
          </a:p>
        </p:txBody>
      </p:sp>
      <p:sp>
        <p:nvSpPr>
          <p:cNvPr id="6" name="내용 개체 틀 5">
            <a:extLst>
              <a:ext uri="{FF2B5EF4-FFF2-40B4-BE49-F238E27FC236}">
                <a16:creationId xmlns:a16="http://schemas.microsoft.com/office/drawing/2014/main" id="{FCBAA077-7AA3-A0ED-0C9C-DE66626A8792}"/>
              </a:ext>
            </a:extLst>
          </p:cNvPr>
          <p:cNvSpPr>
            <a:spLocks noGrp="1"/>
          </p:cNvSpPr>
          <p:nvPr>
            <p:ph sz="quarter" idx="4"/>
          </p:nvPr>
        </p:nvSpPr>
        <p:spPr>
          <a:xfrm>
            <a:off x="6172200" y="2505075"/>
            <a:ext cx="5183188" cy="3684588"/>
          </a:xfrm>
        </p:spPr>
        <p:txBody>
          <a:bodyPr/>
          <a:lstStyle/>
          <a:p>
            <a:pPr lvl="0"/>
            <a:r>
              <a:rPr lang="ko-KR" altLang="en-US"/>
              <a:t>마스터 텍스트 스타일을 편집하려면 클릭</a:t>
            </a:r>
          </a:p>
          <a:p>
            <a:pPr lvl="1"/>
            <a:r>
              <a:rPr lang="ko-KR" altLang="en-US"/>
              <a:t>두 번째 수준</a:t>
            </a:r>
          </a:p>
          <a:p>
            <a:pPr lvl="2"/>
            <a:r>
              <a:rPr lang="ko-KR" altLang="en-US"/>
              <a:t>세 번째 수준</a:t>
            </a:r>
          </a:p>
          <a:p>
            <a:pPr lvl="3"/>
            <a:r>
              <a:rPr lang="ko-KR" altLang="en-US"/>
              <a:t>네 번째 수준</a:t>
            </a:r>
          </a:p>
          <a:p>
            <a:pPr lvl="4"/>
            <a:r>
              <a:rPr lang="ko-KR" altLang="en-US"/>
              <a:t>다섯 번째 수준</a:t>
            </a:r>
          </a:p>
        </p:txBody>
      </p:sp>
      <p:sp>
        <p:nvSpPr>
          <p:cNvPr id="7" name="날짜 개체 틀 6">
            <a:extLst>
              <a:ext uri="{FF2B5EF4-FFF2-40B4-BE49-F238E27FC236}">
                <a16:creationId xmlns:a16="http://schemas.microsoft.com/office/drawing/2014/main" id="{2C866DB4-624F-B128-5822-E44C2C1039E0}"/>
              </a:ext>
            </a:extLst>
          </p:cNvPr>
          <p:cNvSpPr>
            <a:spLocks noGrp="1"/>
          </p:cNvSpPr>
          <p:nvPr>
            <p:ph type="dt" sz="half" idx="10"/>
          </p:nvPr>
        </p:nvSpPr>
        <p:spPr/>
        <p:txBody>
          <a:bodyPr/>
          <a:lstStyle/>
          <a:p>
            <a:fld id="{002F231C-46D8-4FFC-B9D5-B13FA3A447B5}" type="datetimeFigureOut">
              <a:rPr lang="ko-KR" altLang="en-US" smtClean="0"/>
              <a:t>2024-07-21</a:t>
            </a:fld>
            <a:endParaRPr lang="ko-KR" altLang="en-US"/>
          </a:p>
        </p:txBody>
      </p:sp>
      <p:sp>
        <p:nvSpPr>
          <p:cNvPr id="8" name="바닥글 개체 틀 7">
            <a:extLst>
              <a:ext uri="{FF2B5EF4-FFF2-40B4-BE49-F238E27FC236}">
                <a16:creationId xmlns:a16="http://schemas.microsoft.com/office/drawing/2014/main" id="{9A54EC45-5228-5F2C-F420-EBCBCA6F0371}"/>
              </a:ext>
            </a:extLst>
          </p:cNvPr>
          <p:cNvSpPr>
            <a:spLocks noGrp="1"/>
          </p:cNvSpPr>
          <p:nvPr>
            <p:ph type="ftr" sz="quarter" idx="11"/>
          </p:nvPr>
        </p:nvSpPr>
        <p:spPr/>
        <p:txBody>
          <a:bodyPr/>
          <a:lstStyle/>
          <a:p>
            <a:endParaRPr lang="ko-KR" altLang="en-US"/>
          </a:p>
        </p:txBody>
      </p:sp>
      <p:sp>
        <p:nvSpPr>
          <p:cNvPr id="9" name="슬라이드 번호 개체 틀 8">
            <a:extLst>
              <a:ext uri="{FF2B5EF4-FFF2-40B4-BE49-F238E27FC236}">
                <a16:creationId xmlns:a16="http://schemas.microsoft.com/office/drawing/2014/main" id="{D0E4E0B8-67FF-2DB1-4C9B-5DF51DC09EAA}"/>
              </a:ext>
            </a:extLst>
          </p:cNvPr>
          <p:cNvSpPr>
            <a:spLocks noGrp="1"/>
          </p:cNvSpPr>
          <p:nvPr>
            <p:ph type="sldNum" sz="quarter" idx="12"/>
          </p:nvPr>
        </p:nvSpPr>
        <p:spPr/>
        <p:txBody>
          <a:bodyPr/>
          <a:lstStyle/>
          <a:p>
            <a:fld id="{B2F85D9D-3E22-468D-951A-AAA2E398BE9A}" type="slidenum">
              <a:rPr lang="ko-KR" altLang="en-US" smtClean="0"/>
              <a:t>‹#›</a:t>
            </a:fld>
            <a:endParaRPr lang="ko-KR" altLang="en-US"/>
          </a:p>
        </p:txBody>
      </p:sp>
    </p:spTree>
    <p:extLst>
      <p:ext uri="{BB962C8B-B14F-4D97-AF65-F5344CB8AC3E}">
        <p14:creationId xmlns:p14="http://schemas.microsoft.com/office/powerpoint/2010/main" val="234715358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제목만">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8C91589F-FF5C-DBA5-6BCB-DD6FD73AF732}"/>
              </a:ext>
            </a:extLst>
          </p:cNvPr>
          <p:cNvSpPr>
            <a:spLocks noGrp="1"/>
          </p:cNvSpPr>
          <p:nvPr>
            <p:ph type="title"/>
          </p:nvPr>
        </p:nvSpPr>
        <p:spPr/>
        <p:txBody>
          <a:bodyPr/>
          <a:lstStyle/>
          <a:p>
            <a:r>
              <a:rPr lang="ko-KR" altLang="en-US"/>
              <a:t>마스터 제목 스타일 편집</a:t>
            </a:r>
          </a:p>
        </p:txBody>
      </p:sp>
      <p:sp>
        <p:nvSpPr>
          <p:cNvPr id="3" name="날짜 개체 틀 2">
            <a:extLst>
              <a:ext uri="{FF2B5EF4-FFF2-40B4-BE49-F238E27FC236}">
                <a16:creationId xmlns:a16="http://schemas.microsoft.com/office/drawing/2014/main" id="{43112AA4-E880-38A0-2DF2-FD6D1842164C}"/>
              </a:ext>
            </a:extLst>
          </p:cNvPr>
          <p:cNvSpPr>
            <a:spLocks noGrp="1"/>
          </p:cNvSpPr>
          <p:nvPr>
            <p:ph type="dt" sz="half" idx="10"/>
          </p:nvPr>
        </p:nvSpPr>
        <p:spPr/>
        <p:txBody>
          <a:bodyPr/>
          <a:lstStyle/>
          <a:p>
            <a:fld id="{002F231C-46D8-4FFC-B9D5-B13FA3A447B5}" type="datetimeFigureOut">
              <a:rPr lang="ko-KR" altLang="en-US" smtClean="0"/>
              <a:t>2024-07-21</a:t>
            </a:fld>
            <a:endParaRPr lang="ko-KR" altLang="en-US"/>
          </a:p>
        </p:txBody>
      </p:sp>
      <p:sp>
        <p:nvSpPr>
          <p:cNvPr id="4" name="바닥글 개체 틀 3">
            <a:extLst>
              <a:ext uri="{FF2B5EF4-FFF2-40B4-BE49-F238E27FC236}">
                <a16:creationId xmlns:a16="http://schemas.microsoft.com/office/drawing/2014/main" id="{DC69A8DD-3F7E-B0E6-3131-6794EBD0A301}"/>
              </a:ext>
            </a:extLst>
          </p:cNvPr>
          <p:cNvSpPr>
            <a:spLocks noGrp="1"/>
          </p:cNvSpPr>
          <p:nvPr>
            <p:ph type="ftr" sz="quarter" idx="11"/>
          </p:nvPr>
        </p:nvSpPr>
        <p:spPr/>
        <p:txBody>
          <a:bodyPr/>
          <a:lstStyle/>
          <a:p>
            <a:endParaRPr lang="ko-KR" altLang="en-US"/>
          </a:p>
        </p:txBody>
      </p:sp>
      <p:sp>
        <p:nvSpPr>
          <p:cNvPr id="5" name="슬라이드 번호 개체 틀 4">
            <a:extLst>
              <a:ext uri="{FF2B5EF4-FFF2-40B4-BE49-F238E27FC236}">
                <a16:creationId xmlns:a16="http://schemas.microsoft.com/office/drawing/2014/main" id="{B49C1831-540B-4586-4F3E-E8B5A12DA0BA}"/>
              </a:ext>
            </a:extLst>
          </p:cNvPr>
          <p:cNvSpPr>
            <a:spLocks noGrp="1"/>
          </p:cNvSpPr>
          <p:nvPr>
            <p:ph type="sldNum" sz="quarter" idx="12"/>
          </p:nvPr>
        </p:nvSpPr>
        <p:spPr/>
        <p:txBody>
          <a:bodyPr/>
          <a:lstStyle/>
          <a:p>
            <a:fld id="{B2F85D9D-3E22-468D-951A-AAA2E398BE9A}" type="slidenum">
              <a:rPr lang="ko-KR" altLang="en-US" smtClean="0"/>
              <a:t>‹#›</a:t>
            </a:fld>
            <a:endParaRPr lang="ko-KR" altLang="en-US"/>
          </a:p>
        </p:txBody>
      </p:sp>
    </p:spTree>
    <p:extLst>
      <p:ext uri="{BB962C8B-B14F-4D97-AF65-F5344CB8AC3E}">
        <p14:creationId xmlns:p14="http://schemas.microsoft.com/office/powerpoint/2010/main" val="309266501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빈 화면">
    <p:spTree>
      <p:nvGrpSpPr>
        <p:cNvPr id="1" name=""/>
        <p:cNvGrpSpPr/>
        <p:nvPr/>
      </p:nvGrpSpPr>
      <p:grpSpPr>
        <a:xfrm>
          <a:off x="0" y="0"/>
          <a:ext cx="0" cy="0"/>
          <a:chOff x="0" y="0"/>
          <a:chExt cx="0" cy="0"/>
        </a:xfrm>
      </p:grpSpPr>
      <p:sp>
        <p:nvSpPr>
          <p:cNvPr id="2" name="날짜 개체 틀 1">
            <a:extLst>
              <a:ext uri="{FF2B5EF4-FFF2-40B4-BE49-F238E27FC236}">
                <a16:creationId xmlns:a16="http://schemas.microsoft.com/office/drawing/2014/main" id="{62570565-C86F-C4A6-B625-5FDEB509BE12}"/>
              </a:ext>
            </a:extLst>
          </p:cNvPr>
          <p:cNvSpPr>
            <a:spLocks noGrp="1"/>
          </p:cNvSpPr>
          <p:nvPr>
            <p:ph type="dt" sz="half" idx="10"/>
          </p:nvPr>
        </p:nvSpPr>
        <p:spPr/>
        <p:txBody>
          <a:bodyPr/>
          <a:lstStyle/>
          <a:p>
            <a:fld id="{002F231C-46D8-4FFC-B9D5-B13FA3A447B5}" type="datetimeFigureOut">
              <a:rPr lang="ko-KR" altLang="en-US" smtClean="0"/>
              <a:t>2024-07-21</a:t>
            </a:fld>
            <a:endParaRPr lang="ko-KR" altLang="en-US"/>
          </a:p>
        </p:txBody>
      </p:sp>
      <p:sp>
        <p:nvSpPr>
          <p:cNvPr id="3" name="바닥글 개체 틀 2">
            <a:extLst>
              <a:ext uri="{FF2B5EF4-FFF2-40B4-BE49-F238E27FC236}">
                <a16:creationId xmlns:a16="http://schemas.microsoft.com/office/drawing/2014/main" id="{49A8137D-AE18-6EE1-4D59-D67AACB1320E}"/>
              </a:ext>
            </a:extLst>
          </p:cNvPr>
          <p:cNvSpPr>
            <a:spLocks noGrp="1"/>
          </p:cNvSpPr>
          <p:nvPr>
            <p:ph type="ftr" sz="quarter" idx="11"/>
          </p:nvPr>
        </p:nvSpPr>
        <p:spPr/>
        <p:txBody>
          <a:bodyPr/>
          <a:lstStyle/>
          <a:p>
            <a:endParaRPr lang="ko-KR" altLang="en-US"/>
          </a:p>
        </p:txBody>
      </p:sp>
      <p:sp>
        <p:nvSpPr>
          <p:cNvPr id="4" name="슬라이드 번호 개체 틀 3">
            <a:extLst>
              <a:ext uri="{FF2B5EF4-FFF2-40B4-BE49-F238E27FC236}">
                <a16:creationId xmlns:a16="http://schemas.microsoft.com/office/drawing/2014/main" id="{C241F588-8CFB-322F-4472-2417C7F43CDF}"/>
              </a:ext>
            </a:extLst>
          </p:cNvPr>
          <p:cNvSpPr>
            <a:spLocks noGrp="1"/>
          </p:cNvSpPr>
          <p:nvPr>
            <p:ph type="sldNum" sz="quarter" idx="12"/>
          </p:nvPr>
        </p:nvSpPr>
        <p:spPr/>
        <p:txBody>
          <a:bodyPr/>
          <a:lstStyle/>
          <a:p>
            <a:fld id="{B2F85D9D-3E22-468D-951A-AAA2E398BE9A}" type="slidenum">
              <a:rPr lang="ko-KR" altLang="en-US" smtClean="0"/>
              <a:t>‹#›</a:t>
            </a:fld>
            <a:endParaRPr lang="ko-KR" altLang="en-US"/>
          </a:p>
        </p:txBody>
      </p:sp>
    </p:spTree>
    <p:extLst>
      <p:ext uri="{BB962C8B-B14F-4D97-AF65-F5344CB8AC3E}">
        <p14:creationId xmlns:p14="http://schemas.microsoft.com/office/powerpoint/2010/main" val="396590882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캡션 있는 콘텐츠">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388C0EAE-E17D-BA19-B081-6357D1730DFD}"/>
              </a:ext>
            </a:extLst>
          </p:cNvPr>
          <p:cNvSpPr>
            <a:spLocks noGrp="1"/>
          </p:cNvSpPr>
          <p:nvPr>
            <p:ph type="title"/>
          </p:nvPr>
        </p:nvSpPr>
        <p:spPr>
          <a:xfrm>
            <a:off x="839788" y="457200"/>
            <a:ext cx="3932237" cy="1600200"/>
          </a:xfrm>
        </p:spPr>
        <p:txBody>
          <a:bodyPr anchor="b"/>
          <a:lstStyle>
            <a:lvl1pPr>
              <a:defRPr sz="3200"/>
            </a:lvl1pPr>
          </a:lstStyle>
          <a:p>
            <a:r>
              <a:rPr lang="ko-KR" altLang="en-US"/>
              <a:t>마스터 제목 스타일 편집</a:t>
            </a:r>
          </a:p>
        </p:txBody>
      </p:sp>
      <p:sp>
        <p:nvSpPr>
          <p:cNvPr id="3" name="내용 개체 틀 2">
            <a:extLst>
              <a:ext uri="{FF2B5EF4-FFF2-40B4-BE49-F238E27FC236}">
                <a16:creationId xmlns:a16="http://schemas.microsoft.com/office/drawing/2014/main" id="{BBF8D588-5F85-75CF-0E58-78D475183A0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ko-KR" altLang="en-US"/>
              <a:t>마스터 텍스트 스타일을 편집하려면 클릭</a:t>
            </a:r>
          </a:p>
          <a:p>
            <a:pPr lvl="1"/>
            <a:r>
              <a:rPr lang="ko-KR" altLang="en-US"/>
              <a:t>두 번째 수준</a:t>
            </a:r>
          </a:p>
          <a:p>
            <a:pPr lvl="2"/>
            <a:r>
              <a:rPr lang="ko-KR" altLang="en-US"/>
              <a:t>세 번째 수준</a:t>
            </a:r>
          </a:p>
          <a:p>
            <a:pPr lvl="3"/>
            <a:r>
              <a:rPr lang="ko-KR" altLang="en-US"/>
              <a:t>네 번째 수준</a:t>
            </a:r>
          </a:p>
          <a:p>
            <a:pPr lvl="4"/>
            <a:r>
              <a:rPr lang="ko-KR" altLang="en-US"/>
              <a:t>다섯 번째 수준</a:t>
            </a:r>
          </a:p>
        </p:txBody>
      </p:sp>
      <p:sp>
        <p:nvSpPr>
          <p:cNvPr id="4" name="텍스트 개체 틀 3">
            <a:extLst>
              <a:ext uri="{FF2B5EF4-FFF2-40B4-BE49-F238E27FC236}">
                <a16:creationId xmlns:a16="http://schemas.microsoft.com/office/drawing/2014/main" id="{542B91E0-2E0E-92FC-8082-540B84BFC72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ko-KR" altLang="en-US"/>
              <a:t>마스터 텍스트 스타일을 편집하려면 클릭</a:t>
            </a:r>
          </a:p>
        </p:txBody>
      </p:sp>
      <p:sp>
        <p:nvSpPr>
          <p:cNvPr id="5" name="날짜 개체 틀 4">
            <a:extLst>
              <a:ext uri="{FF2B5EF4-FFF2-40B4-BE49-F238E27FC236}">
                <a16:creationId xmlns:a16="http://schemas.microsoft.com/office/drawing/2014/main" id="{C6750C86-87E3-ABB2-3315-58CE07401AFD}"/>
              </a:ext>
            </a:extLst>
          </p:cNvPr>
          <p:cNvSpPr>
            <a:spLocks noGrp="1"/>
          </p:cNvSpPr>
          <p:nvPr>
            <p:ph type="dt" sz="half" idx="10"/>
          </p:nvPr>
        </p:nvSpPr>
        <p:spPr/>
        <p:txBody>
          <a:bodyPr/>
          <a:lstStyle/>
          <a:p>
            <a:fld id="{002F231C-46D8-4FFC-B9D5-B13FA3A447B5}" type="datetimeFigureOut">
              <a:rPr lang="ko-KR" altLang="en-US" smtClean="0"/>
              <a:t>2024-07-21</a:t>
            </a:fld>
            <a:endParaRPr lang="ko-KR" altLang="en-US"/>
          </a:p>
        </p:txBody>
      </p:sp>
      <p:sp>
        <p:nvSpPr>
          <p:cNvPr id="6" name="바닥글 개체 틀 5">
            <a:extLst>
              <a:ext uri="{FF2B5EF4-FFF2-40B4-BE49-F238E27FC236}">
                <a16:creationId xmlns:a16="http://schemas.microsoft.com/office/drawing/2014/main" id="{F6271D97-550C-A24D-450C-0C38A5CE7A94}"/>
              </a:ext>
            </a:extLst>
          </p:cNvPr>
          <p:cNvSpPr>
            <a:spLocks noGrp="1"/>
          </p:cNvSpPr>
          <p:nvPr>
            <p:ph type="ftr" sz="quarter" idx="11"/>
          </p:nvPr>
        </p:nvSpPr>
        <p:spPr/>
        <p:txBody>
          <a:bodyPr/>
          <a:lstStyle/>
          <a:p>
            <a:endParaRPr lang="ko-KR" altLang="en-US"/>
          </a:p>
        </p:txBody>
      </p:sp>
      <p:sp>
        <p:nvSpPr>
          <p:cNvPr id="7" name="슬라이드 번호 개체 틀 6">
            <a:extLst>
              <a:ext uri="{FF2B5EF4-FFF2-40B4-BE49-F238E27FC236}">
                <a16:creationId xmlns:a16="http://schemas.microsoft.com/office/drawing/2014/main" id="{39039650-4FD1-9581-2AF5-C9361A50E749}"/>
              </a:ext>
            </a:extLst>
          </p:cNvPr>
          <p:cNvSpPr>
            <a:spLocks noGrp="1"/>
          </p:cNvSpPr>
          <p:nvPr>
            <p:ph type="sldNum" sz="quarter" idx="12"/>
          </p:nvPr>
        </p:nvSpPr>
        <p:spPr/>
        <p:txBody>
          <a:bodyPr/>
          <a:lstStyle/>
          <a:p>
            <a:fld id="{B2F85D9D-3E22-468D-951A-AAA2E398BE9A}" type="slidenum">
              <a:rPr lang="ko-KR" altLang="en-US" smtClean="0"/>
              <a:t>‹#›</a:t>
            </a:fld>
            <a:endParaRPr lang="ko-KR" altLang="en-US"/>
          </a:p>
        </p:txBody>
      </p:sp>
    </p:spTree>
    <p:extLst>
      <p:ext uri="{BB962C8B-B14F-4D97-AF65-F5344CB8AC3E}">
        <p14:creationId xmlns:p14="http://schemas.microsoft.com/office/powerpoint/2010/main" val="316656421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캡션 있는 그림">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D54F40C6-74A8-2DE5-44F2-CBEFDC15C92D}"/>
              </a:ext>
            </a:extLst>
          </p:cNvPr>
          <p:cNvSpPr>
            <a:spLocks noGrp="1"/>
          </p:cNvSpPr>
          <p:nvPr>
            <p:ph type="title"/>
          </p:nvPr>
        </p:nvSpPr>
        <p:spPr>
          <a:xfrm>
            <a:off x="839788" y="457200"/>
            <a:ext cx="3932237" cy="1600200"/>
          </a:xfrm>
        </p:spPr>
        <p:txBody>
          <a:bodyPr anchor="b"/>
          <a:lstStyle>
            <a:lvl1pPr>
              <a:defRPr sz="3200"/>
            </a:lvl1pPr>
          </a:lstStyle>
          <a:p>
            <a:r>
              <a:rPr lang="ko-KR" altLang="en-US"/>
              <a:t>마스터 제목 스타일 편집</a:t>
            </a:r>
          </a:p>
        </p:txBody>
      </p:sp>
      <p:sp>
        <p:nvSpPr>
          <p:cNvPr id="3" name="그림 개체 틀 2">
            <a:extLst>
              <a:ext uri="{FF2B5EF4-FFF2-40B4-BE49-F238E27FC236}">
                <a16:creationId xmlns:a16="http://schemas.microsoft.com/office/drawing/2014/main" id="{970302F2-74E9-7307-CA00-6C978E04444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ko-KR" altLang="en-US"/>
          </a:p>
        </p:txBody>
      </p:sp>
      <p:sp>
        <p:nvSpPr>
          <p:cNvPr id="4" name="텍스트 개체 틀 3">
            <a:extLst>
              <a:ext uri="{FF2B5EF4-FFF2-40B4-BE49-F238E27FC236}">
                <a16:creationId xmlns:a16="http://schemas.microsoft.com/office/drawing/2014/main" id="{96D16D03-1149-3B45-625B-EDA815E08AB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ko-KR" altLang="en-US"/>
              <a:t>마스터 텍스트 스타일을 편집하려면 클릭</a:t>
            </a:r>
          </a:p>
        </p:txBody>
      </p:sp>
      <p:sp>
        <p:nvSpPr>
          <p:cNvPr id="5" name="날짜 개체 틀 4">
            <a:extLst>
              <a:ext uri="{FF2B5EF4-FFF2-40B4-BE49-F238E27FC236}">
                <a16:creationId xmlns:a16="http://schemas.microsoft.com/office/drawing/2014/main" id="{3B69059B-60AC-F14D-317B-E213E12F1FBD}"/>
              </a:ext>
            </a:extLst>
          </p:cNvPr>
          <p:cNvSpPr>
            <a:spLocks noGrp="1"/>
          </p:cNvSpPr>
          <p:nvPr>
            <p:ph type="dt" sz="half" idx="10"/>
          </p:nvPr>
        </p:nvSpPr>
        <p:spPr/>
        <p:txBody>
          <a:bodyPr/>
          <a:lstStyle/>
          <a:p>
            <a:fld id="{002F231C-46D8-4FFC-B9D5-B13FA3A447B5}" type="datetimeFigureOut">
              <a:rPr lang="ko-KR" altLang="en-US" smtClean="0"/>
              <a:t>2024-07-21</a:t>
            </a:fld>
            <a:endParaRPr lang="ko-KR" altLang="en-US"/>
          </a:p>
        </p:txBody>
      </p:sp>
      <p:sp>
        <p:nvSpPr>
          <p:cNvPr id="6" name="바닥글 개체 틀 5">
            <a:extLst>
              <a:ext uri="{FF2B5EF4-FFF2-40B4-BE49-F238E27FC236}">
                <a16:creationId xmlns:a16="http://schemas.microsoft.com/office/drawing/2014/main" id="{B1CD1CA5-512C-9C53-C68D-26C249825B53}"/>
              </a:ext>
            </a:extLst>
          </p:cNvPr>
          <p:cNvSpPr>
            <a:spLocks noGrp="1"/>
          </p:cNvSpPr>
          <p:nvPr>
            <p:ph type="ftr" sz="quarter" idx="11"/>
          </p:nvPr>
        </p:nvSpPr>
        <p:spPr/>
        <p:txBody>
          <a:bodyPr/>
          <a:lstStyle/>
          <a:p>
            <a:endParaRPr lang="ko-KR" altLang="en-US"/>
          </a:p>
        </p:txBody>
      </p:sp>
      <p:sp>
        <p:nvSpPr>
          <p:cNvPr id="7" name="슬라이드 번호 개체 틀 6">
            <a:extLst>
              <a:ext uri="{FF2B5EF4-FFF2-40B4-BE49-F238E27FC236}">
                <a16:creationId xmlns:a16="http://schemas.microsoft.com/office/drawing/2014/main" id="{970A8609-8256-8366-A139-BF3DB8C23AF4}"/>
              </a:ext>
            </a:extLst>
          </p:cNvPr>
          <p:cNvSpPr>
            <a:spLocks noGrp="1"/>
          </p:cNvSpPr>
          <p:nvPr>
            <p:ph type="sldNum" sz="quarter" idx="12"/>
          </p:nvPr>
        </p:nvSpPr>
        <p:spPr/>
        <p:txBody>
          <a:bodyPr/>
          <a:lstStyle/>
          <a:p>
            <a:fld id="{B2F85D9D-3E22-468D-951A-AAA2E398BE9A}" type="slidenum">
              <a:rPr lang="ko-KR" altLang="en-US" smtClean="0"/>
              <a:t>‹#›</a:t>
            </a:fld>
            <a:endParaRPr lang="ko-KR" altLang="en-US"/>
          </a:p>
        </p:txBody>
      </p:sp>
    </p:spTree>
    <p:extLst>
      <p:ext uri="{BB962C8B-B14F-4D97-AF65-F5344CB8AC3E}">
        <p14:creationId xmlns:p14="http://schemas.microsoft.com/office/powerpoint/2010/main" val="42115209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제목 개체 틀 1">
            <a:extLst>
              <a:ext uri="{FF2B5EF4-FFF2-40B4-BE49-F238E27FC236}">
                <a16:creationId xmlns:a16="http://schemas.microsoft.com/office/drawing/2014/main" id="{F4A7E131-501E-ADFD-4316-DAAF70D5D8E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ko-KR" altLang="en-US"/>
              <a:t>마스터 제목 스타일 편집</a:t>
            </a:r>
          </a:p>
        </p:txBody>
      </p:sp>
      <p:sp>
        <p:nvSpPr>
          <p:cNvPr id="3" name="텍스트 개체 틀 2">
            <a:extLst>
              <a:ext uri="{FF2B5EF4-FFF2-40B4-BE49-F238E27FC236}">
                <a16:creationId xmlns:a16="http://schemas.microsoft.com/office/drawing/2014/main" id="{A72C16F0-C744-B1F9-508A-8E509D9DC5D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ko-KR" altLang="en-US"/>
              <a:t>마스터 텍스트 스타일을 편집하려면 클릭</a:t>
            </a:r>
          </a:p>
          <a:p>
            <a:pPr lvl="1"/>
            <a:r>
              <a:rPr lang="ko-KR" altLang="en-US"/>
              <a:t>두 번째 수준</a:t>
            </a:r>
          </a:p>
          <a:p>
            <a:pPr lvl="2"/>
            <a:r>
              <a:rPr lang="ko-KR" altLang="en-US"/>
              <a:t>세 번째 수준</a:t>
            </a:r>
          </a:p>
          <a:p>
            <a:pPr lvl="3"/>
            <a:r>
              <a:rPr lang="ko-KR" altLang="en-US"/>
              <a:t>네 번째 수준</a:t>
            </a:r>
          </a:p>
          <a:p>
            <a:pPr lvl="4"/>
            <a:r>
              <a:rPr lang="ko-KR" altLang="en-US"/>
              <a:t>다섯 번째 수준</a:t>
            </a:r>
          </a:p>
        </p:txBody>
      </p:sp>
      <p:sp>
        <p:nvSpPr>
          <p:cNvPr id="4" name="날짜 개체 틀 3">
            <a:extLst>
              <a:ext uri="{FF2B5EF4-FFF2-40B4-BE49-F238E27FC236}">
                <a16:creationId xmlns:a16="http://schemas.microsoft.com/office/drawing/2014/main" id="{DC1B3271-75C7-D0BF-FA5A-9B606B47007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002F231C-46D8-4FFC-B9D5-B13FA3A447B5}" type="datetimeFigureOut">
              <a:rPr lang="ko-KR" altLang="en-US" smtClean="0"/>
              <a:t>2024-07-21</a:t>
            </a:fld>
            <a:endParaRPr lang="ko-KR" altLang="en-US"/>
          </a:p>
        </p:txBody>
      </p:sp>
      <p:sp>
        <p:nvSpPr>
          <p:cNvPr id="5" name="바닥글 개체 틀 4">
            <a:extLst>
              <a:ext uri="{FF2B5EF4-FFF2-40B4-BE49-F238E27FC236}">
                <a16:creationId xmlns:a16="http://schemas.microsoft.com/office/drawing/2014/main" id="{B839E0B2-E897-BA05-EEFF-DB5342AF153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ko-KR" altLang="en-US"/>
          </a:p>
        </p:txBody>
      </p:sp>
      <p:sp>
        <p:nvSpPr>
          <p:cNvPr id="6" name="슬라이드 번호 개체 틀 5">
            <a:extLst>
              <a:ext uri="{FF2B5EF4-FFF2-40B4-BE49-F238E27FC236}">
                <a16:creationId xmlns:a16="http://schemas.microsoft.com/office/drawing/2014/main" id="{BEB1A7D4-35E3-931F-D58D-94216DF57C4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B2F85D9D-3E22-468D-951A-AAA2E398BE9A}" type="slidenum">
              <a:rPr lang="ko-KR" altLang="en-US" smtClean="0"/>
              <a:t>‹#›</a:t>
            </a:fld>
            <a:endParaRPr lang="ko-KR" altLang="en-US"/>
          </a:p>
        </p:txBody>
      </p:sp>
    </p:spTree>
    <p:extLst>
      <p:ext uri="{BB962C8B-B14F-4D97-AF65-F5344CB8AC3E}">
        <p14:creationId xmlns:p14="http://schemas.microsoft.com/office/powerpoint/2010/main" val="4475753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1"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1"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1"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1"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s://www.notion.so/56f89e408f7e40f98ba9c02b47540501?v=68d1404127f345afac5c4c5d9440d5d5&amp;pvs=4" TargetMode="External"/><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hyperlink" Target="https://future.utoronto.ca/visit/campus-tours/" TargetMode="Externa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4522B21E-B2B9-4C72-9A71-C87EFD13748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5EB7D2A2-F448-44D4-938C-DC84CBCB3B1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
            <a:ext cx="12192000" cy="441258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871AEA07-1E14-44B4-8E55-64EF049CD66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96464" y="551962"/>
            <a:ext cx="10999072" cy="4618549"/>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제목 1">
            <a:extLst>
              <a:ext uri="{FF2B5EF4-FFF2-40B4-BE49-F238E27FC236}">
                <a16:creationId xmlns:a16="http://schemas.microsoft.com/office/drawing/2014/main" id="{8A4FDDA6-48AD-3128-E054-71234EA07BE4}"/>
              </a:ext>
            </a:extLst>
          </p:cNvPr>
          <p:cNvSpPr>
            <a:spLocks noGrp="1"/>
          </p:cNvSpPr>
          <p:nvPr>
            <p:ph type="ctrTitle"/>
          </p:nvPr>
        </p:nvSpPr>
        <p:spPr>
          <a:xfrm>
            <a:off x="1524000" y="1293338"/>
            <a:ext cx="9144000" cy="3274592"/>
          </a:xfrm>
        </p:spPr>
        <p:txBody>
          <a:bodyPr anchor="ctr">
            <a:normAutofit/>
          </a:bodyPr>
          <a:lstStyle/>
          <a:p>
            <a:r>
              <a:rPr lang="en-US" altLang="ko-KR" sz="7200"/>
              <a:t>IWA 3</a:t>
            </a:r>
            <a:r>
              <a:rPr lang="ko-KR" altLang="en-US" sz="7200"/>
              <a:t>차 세미나</a:t>
            </a:r>
          </a:p>
        </p:txBody>
      </p:sp>
      <p:sp>
        <p:nvSpPr>
          <p:cNvPr id="3" name="부제목 2">
            <a:extLst>
              <a:ext uri="{FF2B5EF4-FFF2-40B4-BE49-F238E27FC236}">
                <a16:creationId xmlns:a16="http://schemas.microsoft.com/office/drawing/2014/main" id="{A90131F6-F1F2-D887-A7F6-36EEB9153D93}"/>
              </a:ext>
            </a:extLst>
          </p:cNvPr>
          <p:cNvSpPr>
            <a:spLocks noGrp="1"/>
          </p:cNvSpPr>
          <p:nvPr>
            <p:ph type="subTitle" idx="1"/>
          </p:nvPr>
        </p:nvSpPr>
        <p:spPr>
          <a:xfrm>
            <a:off x="1524000" y="5514052"/>
            <a:ext cx="9144000" cy="651910"/>
          </a:xfrm>
        </p:spPr>
        <p:txBody>
          <a:bodyPr anchor="ctr">
            <a:normAutofit/>
          </a:bodyPr>
          <a:lstStyle/>
          <a:p>
            <a:r>
              <a:rPr lang="en-US" altLang="ko-KR" dirty="0"/>
              <a:t>2</a:t>
            </a:r>
            <a:r>
              <a:rPr lang="ko-KR" altLang="en-US" dirty="0"/>
              <a:t>조</a:t>
            </a:r>
            <a:endParaRPr lang="en-US" altLang="ko-KR" dirty="0"/>
          </a:p>
          <a:p>
            <a:endParaRPr lang="ko-KR" altLang="en-US" dirty="0"/>
          </a:p>
        </p:txBody>
      </p:sp>
      <p:cxnSp>
        <p:nvCxnSpPr>
          <p:cNvPr id="14" name="Straight Connector 13">
            <a:extLst>
              <a:ext uri="{FF2B5EF4-FFF2-40B4-BE49-F238E27FC236}">
                <a16:creationId xmlns:a16="http://schemas.microsoft.com/office/drawing/2014/main" id="{F7C8EA93-3210-4C62-99E9-153C275E3A87}"/>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596464" y="6354708"/>
            <a:ext cx="11000232" cy="0"/>
          </a:xfrm>
          <a:prstGeom prst="line">
            <a:avLst/>
          </a:prstGeom>
          <a:ln w="101600">
            <a:solidFill>
              <a:schemeClr val="accent4"/>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7051705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DB60E144-42F6-483E-A216-C51F159EF66C}"/>
              </a:ext>
            </a:extLst>
          </p:cNvPr>
          <p:cNvSpPr>
            <a:spLocks noGrp="1"/>
          </p:cNvSpPr>
          <p:nvPr>
            <p:ph type="title"/>
          </p:nvPr>
        </p:nvSpPr>
        <p:spPr/>
        <p:txBody>
          <a:bodyPr/>
          <a:lstStyle/>
          <a:p>
            <a:r>
              <a:rPr lang="ko-KR" altLang="en-US"/>
              <a:t>식당 리스트</a:t>
            </a:r>
            <a:endParaRPr lang="ko-KR" altLang="en-US" dirty="0"/>
          </a:p>
        </p:txBody>
      </p:sp>
      <p:graphicFrame>
        <p:nvGraphicFramePr>
          <p:cNvPr id="4" name="내용 개체 틀 3">
            <a:extLst>
              <a:ext uri="{FF2B5EF4-FFF2-40B4-BE49-F238E27FC236}">
                <a16:creationId xmlns:a16="http://schemas.microsoft.com/office/drawing/2014/main" id="{9AC1A802-FADE-AAB2-92F4-E6FFB9C3D421}"/>
              </a:ext>
            </a:extLst>
          </p:cNvPr>
          <p:cNvGraphicFramePr>
            <a:graphicFrameLocks noGrp="1"/>
          </p:cNvGraphicFramePr>
          <p:nvPr>
            <p:ph idx="1"/>
            <p:extLst>
              <p:ext uri="{D42A27DB-BD31-4B8C-83A1-F6EECF244321}">
                <p14:modId xmlns:p14="http://schemas.microsoft.com/office/powerpoint/2010/main" val="1413167262"/>
              </p:ext>
            </p:extLst>
          </p:nvPr>
        </p:nvGraphicFramePr>
        <p:xfrm>
          <a:off x="1173245" y="1690688"/>
          <a:ext cx="9298107" cy="4527241"/>
        </p:xfrm>
        <a:graphic>
          <a:graphicData uri="http://schemas.openxmlformats.org/drawingml/2006/table">
            <a:tbl>
              <a:tblPr/>
              <a:tblGrid>
                <a:gridCol w="1328301">
                  <a:extLst>
                    <a:ext uri="{9D8B030D-6E8A-4147-A177-3AD203B41FA5}">
                      <a16:colId xmlns:a16="http://schemas.microsoft.com/office/drawing/2014/main" val="3383938022"/>
                    </a:ext>
                  </a:extLst>
                </a:gridCol>
                <a:gridCol w="1328301">
                  <a:extLst>
                    <a:ext uri="{9D8B030D-6E8A-4147-A177-3AD203B41FA5}">
                      <a16:colId xmlns:a16="http://schemas.microsoft.com/office/drawing/2014/main" val="1941800655"/>
                    </a:ext>
                  </a:extLst>
                </a:gridCol>
                <a:gridCol w="1328301">
                  <a:extLst>
                    <a:ext uri="{9D8B030D-6E8A-4147-A177-3AD203B41FA5}">
                      <a16:colId xmlns:a16="http://schemas.microsoft.com/office/drawing/2014/main" val="3299371396"/>
                    </a:ext>
                  </a:extLst>
                </a:gridCol>
                <a:gridCol w="1328301">
                  <a:extLst>
                    <a:ext uri="{9D8B030D-6E8A-4147-A177-3AD203B41FA5}">
                      <a16:colId xmlns:a16="http://schemas.microsoft.com/office/drawing/2014/main" val="1483584993"/>
                    </a:ext>
                  </a:extLst>
                </a:gridCol>
                <a:gridCol w="1328301">
                  <a:extLst>
                    <a:ext uri="{9D8B030D-6E8A-4147-A177-3AD203B41FA5}">
                      <a16:colId xmlns:a16="http://schemas.microsoft.com/office/drawing/2014/main" val="2402687503"/>
                    </a:ext>
                  </a:extLst>
                </a:gridCol>
                <a:gridCol w="1328301">
                  <a:extLst>
                    <a:ext uri="{9D8B030D-6E8A-4147-A177-3AD203B41FA5}">
                      <a16:colId xmlns:a16="http://schemas.microsoft.com/office/drawing/2014/main" val="2841296768"/>
                    </a:ext>
                  </a:extLst>
                </a:gridCol>
                <a:gridCol w="1328301">
                  <a:extLst>
                    <a:ext uri="{9D8B030D-6E8A-4147-A177-3AD203B41FA5}">
                      <a16:colId xmlns:a16="http://schemas.microsoft.com/office/drawing/2014/main" val="519498403"/>
                    </a:ext>
                  </a:extLst>
                </a:gridCol>
              </a:tblGrid>
              <a:tr h="297624">
                <a:tc>
                  <a:txBody>
                    <a:bodyPr/>
                    <a:lstStyle/>
                    <a:p>
                      <a:endParaRPr lang="ko-KR" altLang="en-US" sz="1600" dirty="0"/>
                    </a:p>
                  </a:txBody>
                  <a:tcPr marL="79115" marR="79115" marT="39558" marB="3955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r>
                        <a:rPr lang="ko-KR" altLang="en-US" sz="1600" dirty="0"/>
                        <a:t>토</a:t>
                      </a:r>
                    </a:p>
                  </a:txBody>
                  <a:tcPr marL="79115" marR="79115" marT="39558" marB="3955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r>
                        <a:rPr lang="ko-KR" altLang="en-US" sz="1600" dirty="0"/>
                        <a:t>일</a:t>
                      </a:r>
                    </a:p>
                  </a:txBody>
                  <a:tcPr marL="79115" marR="79115" marT="39558" marB="3955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r>
                        <a:rPr lang="ko-KR" altLang="en-US" sz="1600" dirty="0"/>
                        <a:t>월</a:t>
                      </a:r>
                    </a:p>
                  </a:txBody>
                  <a:tcPr marL="79115" marR="79115" marT="39558" marB="3955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r>
                        <a:rPr lang="ko-KR" altLang="en-US" sz="1600" dirty="0"/>
                        <a:t>화</a:t>
                      </a:r>
                    </a:p>
                  </a:txBody>
                  <a:tcPr marL="79115" marR="79115" marT="39558" marB="3955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r>
                        <a:rPr lang="ko-KR" altLang="en-US" sz="1600" dirty="0"/>
                        <a:t>수</a:t>
                      </a:r>
                    </a:p>
                  </a:txBody>
                  <a:tcPr marL="79115" marR="79115" marT="39558" marB="3955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r>
                        <a:rPr lang="ko-KR" altLang="en-US" sz="1600" dirty="0"/>
                        <a:t>목</a:t>
                      </a:r>
                    </a:p>
                  </a:txBody>
                  <a:tcPr marL="79115" marR="79115" marT="39558" marB="3955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extLst>
                  <a:ext uri="{0D108BD9-81ED-4DB2-BD59-A6C34878D82A}">
                    <a16:rowId xmlns:a16="http://schemas.microsoft.com/office/drawing/2014/main" val="1001124296"/>
                  </a:ext>
                </a:extLst>
              </a:tr>
              <a:tr h="971765">
                <a:tc>
                  <a:txBody>
                    <a:bodyPr/>
                    <a:lstStyle/>
                    <a:p>
                      <a:r>
                        <a:rPr lang="ko-KR" altLang="en-US" sz="1600" dirty="0"/>
                        <a:t>아침</a:t>
                      </a:r>
                    </a:p>
                  </a:txBody>
                  <a:tcPr marL="79115" marR="79115" marT="39558" marB="3955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r>
                        <a:rPr lang="ko-KR" altLang="en-US" sz="1600" dirty="0"/>
                        <a:t>기내식</a:t>
                      </a:r>
                    </a:p>
                  </a:txBody>
                  <a:tcPr marL="79115" marR="79115" marT="39558" marB="3955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dirty="0"/>
                        <a:t>HMART </a:t>
                      </a:r>
                    </a:p>
                    <a:p>
                      <a:r>
                        <a:rPr lang="en-US" sz="1600" dirty="0"/>
                        <a:t>-Dundas </a:t>
                      </a:r>
                    </a:p>
                    <a:p>
                      <a:r>
                        <a:rPr lang="en-US" sz="1600" dirty="0"/>
                        <a:t>($1~10)</a:t>
                      </a:r>
                    </a:p>
                  </a:txBody>
                  <a:tcPr marL="79115" marR="79115" marT="39558" marB="3955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dirty="0" err="1"/>
                        <a:t>Evviva</a:t>
                      </a:r>
                      <a:r>
                        <a:rPr lang="en-US" sz="1600" dirty="0"/>
                        <a:t> Breakfast</a:t>
                      </a:r>
                    </a:p>
                    <a:p>
                      <a:r>
                        <a:rPr lang="en-US" sz="1600" dirty="0"/>
                        <a:t>and Lunch </a:t>
                      </a:r>
                    </a:p>
                    <a:p>
                      <a:r>
                        <a:rPr lang="en-US" sz="1600" dirty="0"/>
                        <a:t>($20~30)</a:t>
                      </a:r>
                    </a:p>
                  </a:txBody>
                  <a:tcPr marL="79115" marR="79115" marT="39558" marB="3955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fr-FR" sz="1600" dirty="0"/>
                        <a:t>Le Génie Bakery </a:t>
                      </a:r>
                    </a:p>
                    <a:p>
                      <a:r>
                        <a:rPr lang="fr-FR" sz="1600" dirty="0"/>
                        <a:t>&amp; Espresso </a:t>
                      </a:r>
                    </a:p>
                    <a:p>
                      <a:r>
                        <a:rPr lang="fr-FR" sz="1600" dirty="0"/>
                        <a:t>($10~20)</a:t>
                      </a:r>
                    </a:p>
                  </a:txBody>
                  <a:tcPr marL="79115" marR="79115" marT="39558" marB="3955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dirty="0"/>
                        <a:t>HMART</a:t>
                      </a:r>
                    </a:p>
                    <a:p>
                      <a:r>
                        <a:rPr lang="en-US" sz="1600" dirty="0"/>
                        <a:t>-Dundas </a:t>
                      </a:r>
                    </a:p>
                    <a:p>
                      <a:r>
                        <a:rPr lang="en-US" sz="1600" dirty="0"/>
                        <a:t>($1~10)</a:t>
                      </a:r>
                    </a:p>
                  </a:txBody>
                  <a:tcPr marL="79115" marR="79115" marT="39558" marB="3955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dirty="0"/>
                        <a:t>Tim Hortons ($1~10)</a:t>
                      </a:r>
                    </a:p>
                  </a:txBody>
                  <a:tcPr marL="79115" marR="79115" marT="39558" marB="3955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684410824"/>
                  </a:ext>
                </a:extLst>
              </a:tr>
              <a:tr h="971765">
                <a:tc>
                  <a:txBody>
                    <a:bodyPr/>
                    <a:lstStyle/>
                    <a:p>
                      <a:r>
                        <a:rPr lang="ko-KR" altLang="en-US" sz="1600" dirty="0"/>
                        <a:t>점심</a:t>
                      </a:r>
                    </a:p>
                  </a:txBody>
                  <a:tcPr marL="79115" marR="79115" marT="39558" marB="3955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r>
                        <a:rPr lang="en-US" sz="1600" dirty="0"/>
                        <a:t>Antica Pizzeria </a:t>
                      </a:r>
                    </a:p>
                    <a:p>
                      <a:r>
                        <a:rPr lang="en-US" sz="1600" dirty="0"/>
                        <a:t>&amp; Ristorante ($20~30)</a:t>
                      </a:r>
                    </a:p>
                  </a:txBody>
                  <a:tcPr marL="79115" marR="79115" marT="39558" marB="3955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altLang="ko-KR" sz="1600" dirty="0"/>
                    </a:p>
                  </a:txBody>
                  <a:tcPr marL="79115" marR="79115" marT="39558" marB="3955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a:t>Technical Tour</a:t>
                      </a:r>
                    </a:p>
                  </a:txBody>
                  <a:tcPr marL="79115" marR="79115" marT="39558" marB="3955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ko-KR" altLang="en-US" sz="1600"/>
                    </a:p>
                  </a:txBody>
                  <a:tcPr marL="79115" marR="79115" marT="39558" marB="3955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ko-KR" altLang="en-US" sz="1600"/>
                    </a:p>
                  </a:txBody>
                  <a:tcPr marL="79115" marR="79115" marT="39558" marB="3955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ko-KR" altLang="en-US" sz="1600"/>
                    </a:p>
                  </a:txBody>
                  <a:tcPr marL="79115" marR="79115" marT="39558" marB="3955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16094504"/>
                  </a:ext>
                </a:extLst>
              </a:tr>
              <a:tr h="2095333">
                <a:tc>
                  <a:txBody>
                    <a:bodyPr/>
                    <a:lstStyle/>
                    <a:p>
                      <a:r>
                        <a:rPr lang="ko-KR" altLang="en-US" sz="1600" dirty="0"/>
                        <a:t>저녁</a:t>
                      </a:r>
                    </a:p>
                  </a:txBody>
                  <a:tcPr marL="79115" marR="79115" marT="39558" marB="3955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r>
                        <a:rPr lang="en-US" sz="1600" dirty="0"/>
                        <a:t>Pogue Mahone Pub &amp; Kitchen </a:t>
                      </a:r>
                    </a:p>
                    <a:p>
                      <a:r>
                        <a:rPr lang="en-US" sz="1600" dirty="0"/>
                        <a:t>($30~50)</a:t>
                      </a:r>
                    </a:p>
                  </a:txBody>
                  <a:tcPr marL="79115" marR="79115" marT="39558" marB="3955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dirty="0"/>
                        <a:t>Opening </a:t>
                      </a:r>
                    </a:p>
                    <a:p>
                      <a:r>
                        <a:rPr lang="en-US" sz="1600" dirty="0"/>
                        <a:t>ceremony</a:t>
                      </a:r>
                    </a:p>
                  </a:txBody>
                  <a:tcPr marL="79115" marR="79115" marT="39558" marB="3955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dirty="0" err="1"/>
                        <a:t>Scaddabush</a:t>
                      </a:r>
                      <a:r>
                        <a:rPr lang="en-US" sz="1600" dirty="0"/>
                        <a:t> </a:t>
                      </a:r>
                      <a:r>
                        <a:rPr lang="en-US" sz="1600" dirty="0" err="1"/>
                        <a:t>ltalian</a:t>
                      </a:r>
                      <a:r>
                        <a:rPr lang="en-US" sz="1600" dirty="0"/>
                        <a:t> </a:t>
                      </a:r>
                    </a:p>
                    <a:p>
                      <a:r>
                        <a:rPr lang="en-US" sz="1600" dirty="0"/>
                        <a:t>Kitchen </a:t>
                      </a:r>
                    </a:p>
                    <a:p>
                      <a:r>
                        <a:rPr lang="en-US" sz="1600" dirty="0"/>
                        <a:t>&amp; Bar Front Street </a:t>
                      </a:r>
                    </a:p>
                    <a:p>
                      <a:r>
                        <a:rPr lang="en-US" sz="1600" dirty="0"/>
                        <a:t>($30~40)</a:t>
                      </a:r>
                      <a:br>
                        <a:rPr lang="en-US" sz="1600" dirty="0"/>
                      </a:br>
                      <a:endParaRPr lang="en-US" sz="1600" dirty="0"/>
                    </a:p>
                  </a:txBody>
                  <a:tcPr marL="79115" marR="79115" marT="39558" marB="3955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dirty="0"/>
                        <a:t>Kellys</a:t>
                      </a:r>
                    </a:p>
                    <a:p>
                      <a:r>
                        <a:rPr lang="en-US" sz="1600" dirty="0"/>
                        <a:t>Landing </a:t>
                      </a:r>
                    </a:p>
                    <a:p>
                      <a:r>
                        <a:rPr lang="en-US" sz="1600" dirty="0"/>
                        <a:t>($20~30) </a:t>
                      </a:r>
                    </a:p>
                  </a:txBody>
                  <a:tcPr marL="79115" marR="79115" marT="39558" marB="3955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dirty="0"/>
                        <a:t>Ruth's Chris Steak House ($20~100)</a:t>
                      </a:r>
                    </a:p>
                  </a:txBody>
                  <a:tcPr marL="79115" marR="79115" marT="39558" marB="3955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dirty="0"/>
                        <a:t>gala dinner </a:t>
                      </a:r>
                    </a:p>
                  </a:txBody>
                  <a:tcPr marL="79115" marR="79115" marT="39558" marB="3955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670917458"/>
                  </a:ext>
                </a:extLst>
              </a:tr>
            </a:tbl>
          </a:graphicData>
        </a:graphic>
      </p:graphicFrame>
    </p:spTree>
    <p:extLst>
      <p:ext uri="{BB962C8B-B14F-4D97-AF65-F5344CB8AC3E}">
        <p14:creationId xmlns:p14="http://schemas.microsoft.com/office/powerpoint/2010/main" val="220785156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CEA4289C-26FA-DE09-4B0F-650A4E0EC2AA}"/>
              </a:ext>
            </a:extLst>
          </p:cNvPr>
          <p:cNvSpPr>
            <a:spLocks noGrp="1"/>
          </p:cNvSpPr>
          <p:nvPr>
            <p:ph type="title"/>
          </p:nvPr>
        </p:nvSpPr>
        <p:spPr/>
        <p:txBody>
          <a:bodyPr/>
          <a:lstStyle/>
          <a:p>
            <a:r>
              <a:rPr lang="ko-KR" altLang="en-US" dirty="0"/>
              <a:t>식당 리스트</a:t>
            </a:r>
          </a:p>
        </p:txBody>
      </p:sp>
      <p:pic>
        <p:nvPicPr>
          <p:cNvPr id="5" name="내용 개체 틀 4">
            <a:extLst>
              <a:ext uri="{FF2B5EF4-FFF2-40B4-BE49-F238E27FC236}">
                <a16:creationId xmlns:a16="http://schemas.microsoft.com/office/drawing/2014/main" id="{8E8E9A85-AECC-C31B-3A81-4D6604E8F117}"/>
              </a:ext>
            </a:extLst>
          </p:cNvPr>
          <p:cNvPicPr>
            <a:picLocks noGrp="1" noChangeAspect="1"/>
          </p:cNvPicPr>
          <p:nvPr>
            <p:ph idx="1"/>
          </p:nvPr>
        </p:nvPicPr>
        <p:blipFill>
          <a:blip r:embed="rId2"/>
          <a:stretch>
            <a:fillRect/>
          </a:stretch>
        </p:blipFill>
        <p:spPr>
          <a:xfrm>
            <a:off x="1071716" y="1859490"/>
            <a:ext cx="9083197" cy="4141417"/>
          </a:xfrm>
        </p:spPr>
      </p:pic>
      <p:sp>
        <p:nvSpPr>
          <p:cNvPr id="7" name="TextBox 6">
            <a:extLst>
              <a:ext uri="{FF2B5EF4-FFF2-40B4-BE49-F238E27FC236}">
                <a16:creationId xmlns:a16="http://schemas.microsoft.com/office/drawing/2014/main" id="{A0AB5D49-CBEF-D8A6-6422-5B4D3199CB45}"/>
              </a:ext>
            </a:extLst>
          </p:cNvPr>
          <p:cNvSpPr txBox="1"/>
          <p:nvPr/>
        </p:nvSpPr>
        <p:spPr>
          <a:xfrm>
            <a:off x="494071" y="6169709"/>
            <a:ext cx="12064180" cy="646331"/>
          </a:xfrm>
          <a:prstGeom prst="rect">
            <a:avLst/>
          </a:prstGeom>
          <a:noFill/>
        </p:spPr>
        <p:txBody>
          <a:bodyPr wrap="square" rtlCol="0">
            <a:spAutoFit/>
          </a:bodyPr>
          <a:lstStyle/>
          <a:p>
            <a:r>
              <a:rPr lang="en-US" altLang="ko-KR" dirty="0">
                <a:hlinkClick r:id="rId3"/>
              </a:rPr>
              <a:t>https://www.notion.so/56f89e408f7e40f98ba9c02b47540501?v=68d1404127f345afac5c4c5d9440d5d5&amp;pvs=4</a:t>
            </a:r>
            <a:endParaRPr lang="en-US" altLang="ko-KR" dirty="0"/>
          </a:p>
          <a:p>
            <a:endParaRPr lang="ko-KR" altLang="en-US" dirty="0"/>
          </a:p>
        </p:txBody>
      </p:sp>
    </p:spTree>
    <p:extLst>
      <p:ext uri="{BB962C8B-B14F-4D97-AF65-F5344CB8AC3E}">
        <p14:creationId xmlns:p14="http://schemas.microsoft.com/office/powerpoint/2010/main" val="300193276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26B17CA5-0766-C63A-DAB4-4FA42281C7C8}"/>
              </a:ext>
            </a:extLst>
          </p:cNvPr>
          <p:cNvSpPr>
            <a:spLocks noGrp="1"/>
          </p:cNvSpPr>
          <p:nvPr>
            <p:ph type="title"/>
          </p:nvPr>
        </p:nvSpPr>
        <p:spPr/>
        <p:txBody>
          <a:bodyPr/>
          <a:lstStyle/>
          <a:p>
            <a:r>
              <a:rPr lang="ko-KR" altLang="en-US" dirty="0"/>
              <a:t>일정 </a:t>
            </a:r>
          </a:p>
        </p:txBody>
      </p:sp>
      <p:sp>
        <p:nvSpPr>
          <p:cNvPr id="3" name="내용 개체 틀 2">
            <a:extLst>
              <a:ext uri="{FF2B5EF4-FFF2-40B4-BE49-F238E27FC236}">
                <a16:creationId xmlns:a16="http://schemas.microsoft.com/office/drawing/2014/main" id="{94DDD949-715D-6806-D042-9F869789DF6F}"/>
              </a:ext>
            </a:extLst>
          </p:cNvPr>
          <p:cNvSpPr>
            <a:spLocks noGrp="1"/>
          </p:cNvSpPr>
          <p:nvPr>
            <p:ph idx="1"/>
          </p:nvPr>
        </p:nvSpPr>
        <p:spPr>
          <a:xfrm>
            <a:off x="838200" y="1619148"/>
            <a:ext cx="10515600" cy="4351338"/>
          </a:xfrm>
        </p:spPr>
        <p:txBody>
          <a:bodyPr/>
          <a:lstStyle/>
          <a:p>
            <a:pPr marL="0" indent="0">
              <a:buNone/>
            </a:pPr>
            <a:r>
              <a:rPr lang="en-US" altLang="ko-KR" b="1" i="0" u="none" strike="noStrike" dirty="0">
                <a:solidFill>
                  <a:srgbClr val="1646A8"/>
                </a:solidFill>
                <a:effectLst/>
                <a:highlight>
                  <a:srgbClr val="FFFFFF"/>
                </a:highlight>
                <a:latin typeface="Rubik"/>
              </a:rPr>
              <a:t>the Voyage to the Falls boat tour</a:t>
            </a:r>
          </a:p>
          <a:p>
            <a:pPr marL="0" indent="0">
              <a:buNone/>
            </a:pPr>
            <a:r>
              <a:rPr lang="en-US" altLang="ko-KR" sz="2000" dirty="0"/>
              <a:t>: </a:t>
            </a:r>
            <a:r>
              <a:rPr lang="ko-KR" altLang="en-US" sz="2000" dirty="0"/>
              <a:t>수자원 관리 및 보존의 실제 사례를 직접 체험</a:t>
            </a:r>
            <a:endParaRPr lang="en-US" altLang="ko-KR" sz="2000" b="1" i="0" u="none" strike="noStrike" dirty="0">
              <a:solidFill>
                <a:srgbClr val="1646A8"/>
              </a:solidFill>
              <a:effectLst/>
              <a:highlight>
                <a:srgbClr val="FFFFFF"/>
              </a:highlight>
              <a:latin typeface="Rubik"/>
            </a:endParaRPr>
          </a:p>
          <a:p>
            <a:pPr marL="0" indent="0">
              <a:buNone/>
            </a:pPr>
            <a:endParaRPr lang="en-US" altLang="ko-KR" b="1" i="0" u="none" strike="noStrike" dirty="0">
              <a:solidFill>
                <a:srgbClr val="1646A8"/>
              </a:solidFill>
              <a:effectLst/>
              <a:highlight>
                <a:srgbClr val="FFFFFF"/>
              </a:highlight>
              <a:latin typeface="Rubik"/>
            </a:endParaRPr>
          </a:p>
          <a:p>
            <a:pPr marL="0" indent="0">
              <a:buNone/>
            </a:pPr>
            <a:endParaRPr lang="en-US" altLang="ko-KR" b="1" i="0" u="none" strike="noStrike" dirty="0">
              <a:solidFill>
                <a:srgbClr val="1646A8"/>
              </a:solidFill>
              <a:effectLst/>
              <a:highlight>
                <a:srgbClr val="FFFFFF"/>
              </a:highlight>
              <a:latin typeface="Rubik"/>
            </a:endParaRPr>
          </a:p>
          <a:p>
            <a:endParaRPr lang="ko-KR" altLang="en-US" dirty="0"/>
          </a:p>
        </p:txBody>
      </p:sp>
      <p:grpSp>
        <p:nvGrpSpPr>
          <p:cNvPr id="8" name="그룹 7">
            <a:extLst>
              <a:ext uri="{FF2B5EF4-FFF2-40B4-BE49-F238E27FC236}">
                <a16:creationId xmlns:a16="http://schemas.microsoft.com/office/drawing/2014/main" id="{85957CED-E154-5143-3B03-5822E65619C3}"/>
              </a:ext>
            </a:extLst>
          </p:cNvPr>
          <p:cNvGrpSpPr/>
          <p:nvPr/>
        </p:nvGrpSpPr>
        <p:grpSpPr>
          <a:xfrm>
            <a:off x="737420" y="2734133"/>
            <a:ext cx="10515600" cy="3758742"/>
            <a:chOff x="737420" y="2459553"/>
            <a:chExt cx="10717160" cy="3953899"/>
          </a:xfrm>
        </p:grpSpPr>
        <p:pic>
          <p:nvPicPr>
            <p:cNvPr id="5" name="그림 4">
              <a:extLst>
                <a:ext uri="{FF2B5EF4-FFF2-40B4-BE49-F238E27FC236}">
                  <a16:creationId xmlns:a16="http://schemas.microsoft.com/office/drawing/2014/main" id="{18645CF6-39AE-CCE5-C9DD-A47CE49B3AD6}"/>
                </a:ext>
              </a:extLst>
            </p:cNvPr>
            <p:cNvPicPr>
              <a:picLocks noChangeAspect="1"/>
            </p:cNvPicPr>
            <p:nvPr/>
          </p:nvPicPr>
          <p:blipFill>
            <a:blip r:embed="rId3"/>
            <a:stretch>
              <a:fillRect/>
            </a:stretch>
          </p:blipFill>
          <p:spPr>
            <a:xfrm>
              <a:off x="737420" y="2459553"/>
              <a:ext cx="4564428" cy="3953899"/>
            </a:xfrm>
            <a:prstGeom prst="rect">
              <a:avLst/>
            </a:prstGeom>
          </p:spPr>
        </p:pic>
        <p:pic>
          <p:nvPicPr>
            <p:cNvPr id="7" name="그림 6">
              <a:extLst>
                <a:ext uri="{FF2B5EF4-FFF2-40B4-BE49-F238E27FC236}">
                  <a16:creationId xmlns:a16="http://schemas.microsoft.com/office/drawing/2014/main" id="{EACE88B2-BF28-C7E1-B5C5-EF4310D29CCA}"/>
                </a:ext>
              </a:extLst>
            </p:cNvPr>
            <p:cNvPicPr>
              <a:picLocks noChangeAspect="1"/>
            </p:cNvPicPr>
            <p:nvPr/>
          </p:nvPicPr>
          <p:blipFill>
            <a:blip r:embed="rId4"/>
            <a:stretch>
              <a:fillRect/>
            </a:stretch>
          </p:blipFill>
          <p:spPr>
            <a:xfrm>
              <a:off x="5906979" y="2459553"/>
              <a:ext cx="5547601" cy="3953899"/>
            </a:xfrm>
            <a:prstGeom prst="rect">
              <a:avLst/>
            </a:prstGeom>
          </p:spPr>
        </p:pic>
      </p:grpSp>
    </p:spTree>
    <p:extLst>
      <p:ext uri="{BB962C8B-B14F-4D97-AF65-F5344CB8AC3E}">
        <p14:creationId xmlns:p14="http://schemas.microsoft.com/office/powerpoint/2010/main" val="256015627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30614BFD-C483-4833-4A73-D13D49B668FD}"/>
              </a:ext>
            </a:extLst>
          </p:cNvPr>
          <p:cNvSpPr>
            <a:spLocks noGrp="1"/>
          </p:cNvSpPr>
          <p:nvPr>
            <p:ph type="title"/>
          </p:nvPr>
        </p:nvSpPr>
        <p:spPr/>
        <p:txBody>
          <a:bodyPr/>
          <a:lstStyle/>
          <a:p>
            <a:r>
              <a:rPr lang="ko-KR" altLang="en-US" dirty="0"/>
              <a:t>일정</a:t>
            </a:r>
          </a:p>
        </p:txBody>
      </p:sp>
      <p:sp>
        <p:nvSpPr>
          <p:cNvPr id="3" name="내용 개체 틀 2">
            <a:extLst>
              <a:ext uri="{FF2B5EF4-FFF2-40B4-BE49-F238E27FC236}">
                <a16:creationId xmlns:a16="http://schemas.microsoft.com/office/drawing/2014/main" id="{311B1BFC-7B85-2454-EC0B-5309B397DBA4}"/>
              </a:ext>
            </a:extLst>
          </p:cNvPr>
          <p:cNvSpPr>
            <a:spLocks noGrp="1"/>
          </p:cNvSpPr>
          <p:nvPr>
            <p:ph idx="1"/>
          </p:nvPr>
        </p:nvSpPr>
        <p:spPr/>
        <p:txBody>
          <a:bodyPr>
            <a:normAutofit fontScale="62500" lnSpcReduction="20000"/>
          </a:bodyPr>
          <a:lstStyle/>
          <a:p>
            <a:pPr>
              <a:lnSpc>
                <a:spcPct val="120000"/>
              </a:lnSpc>
            </a:pPr>
            <a:r>
              <a:rPr lang="ko-KR" altLang="en-US" dirty="0"/>
              <a:t>토론토 교통카드 프레스토를 이용하면 </a:t>
            </a:r>
            <a:r>
              <a:rPr lang="en-US" altLang="ko-KR" dirty="0"/>
              <a:t>2</a:t>
            </a:r>
            <a:r>
              <a:rPr lang="ko-KR" altLang="en-US" dirty="0"/>
              <a:t>시간동안 환승 가능 </a:t>
            </a:r>
            <a:endParaRPr lang="en-US" altLang="ko-KR" dirty="0"/>
          </a:p>
          <a:p>
            <a:pPr marL="0" indent="0">
              <a:lnSpc>
                <a:spcPct val="120000"/>
              </a:lnSpc>
              <a:buNone/>
            </a:pPr>
            <a:r>
              <a:rPr lang="en-US" altLang="ko-KR" dirty="0"/>
              <a:t>(</a:t>
            </a:r>
            <a:r>
              <a:rPr lang="ko-KR" altLang="en-US" dirty="0"/>
              <a:t>교통카드 구입 </a:t>
            </a:r>
            <a:r>
              <a:rPr lang="en-US" altLang="ko-KR" dirty="0"/>
              <a:t>$6 → </a:t>
            </a:r>
            <a:r>
              <a:rPr lang="ko-KR" altLang="en-US" dirty="0"/>
              <a:t>아무 도서관 가면 무료 발급</a:t>
            </a:r>
            <a:r>
              <a:rPr lang="en-US" altLang="ko-KR" dirty="0"/>
              <a:t>, </a:t>
            </a:r>
            <a:r>
              <a:rPr lang="ko-KR" altLang="en-US" dirty="0"/>
              <a:t>지하철 </a:t>
            </a:r>
            <a:r>
              <a:rPr lang="en-US" altLang="ko-KR" dirty="0"/>
              <a:t>1</a:t>
            </a:r>
            <a:r>
              <a:rPr lang="ko-KR" altLang="en-US" dirty="0"/>
              <a:t>회당 </a:t>
            </a:r>
            <a:r>
              <a:rPr lang="en-US" altLang="ko-KR" dirty="0"/>
              <a:t>$3.30)</a:t>
            </a:r>
          </a:p>
          <a:p>
            <a:pPr marL="0" indent="0">
              <a:lnSpc>
                <a:spcPct val="120000"/>
              </a:lnSpc>
              <a:buNone/>
            </a:pPr>
            <a:endParaRPr lang="en-US" altLang="ko-KR" dirty="0"/>
          </a:p>
          <a:p>
            <a:pPr marL="0" indent="0">
              <a:lnSpc>
                <a:spcPct val="170000"/>
              </a:lnSpc>
              <a:buNone/>
            </a:pPr>
            <a:r>
              <a:rPr lang="en-US" altLang="ko-KR" dirty="0"/>
              <a:t>1️⃣ </a:t>
            </a:r>
            <a:r>
              <a:rPr lang="ko-KR" altLang="en-US" dirty="0"/>
              <a:t>하키 명예의 전당 </a:t>
            </a:r>
            <a:r>
              <a:rPr lang="en-US" altLang="ko-KR" dirty="0"/>
              <a:t>- </a:t>
            </a:r>
            <a:r>
              <a:rPr lang="ko-KR" altLang="en-US" dirty="0"/>
              <a:t>세인트 로렌스 </a:t>
            </a:r>
            <a:r>
              <a:rPr lang="en-US" altLang="ko-KR" dirty="0"/>
              <a:t>- </a:t>
            </a:r>
            <a:r>
              <a:rPr lang="ko-KR" altLang="en-US" dirty="0" err="1"/>
              <a:t>디스틸러리</a:t>
            </a:r>
            <a:endParaRPr lang="ko-KR" altLang="en-US" dirty="0"/>
          </a:p>
          <a:p>
            <a:pPr marL="0" indent="0">
              <a:lnSpc>
                <a:spcPct val="170000"/>
              </a:lnSpc>
              <a:buNone/>
            </a:pPr>
            <a:r>
              <a:rPr lang="en-US" altLang="ko-KR" dirty="0"/>
              <a:t>2️⃣ </a:t>
            </a:r>
            <a:r>
              <a:rPr lang="ko-KR" altLang="en-US" dirty="0" err="1"/>
              <a:t>온타리오미술관</a:t>
            </a:r>
            <a:r>
              <a:rPr lang="en-US" altLang="ko-KR" dirty="0"/>
              <a:t>- </a:t>
            </a:r>
            <a:r>
              <a:rPr lang="ko-KR" altLang="en-US" dirty="0" err="1"/>
              <a:t>켄싱턴</a:t>
            </a:r>
            <a:r>
              <a:rPr lang="ko-KR" altLang="en-US" dirty="0"/>
              <a:t> </a:t>
            </a:r>
            <a:r>
              <a:rPr lang="en-US" altLang="ko-KR" dirty="0"/>
              <a:t>- </a:t>
            </a:r>
            <a:r>
              <a:rPr lang="ko-KR" altLang="en-US" dirty="0"/>
              <a:t>토론토대 </a:t>
            </a:r>
            <a:r>
              <a:rPr lang="en-US" altLang="ko-KR" dirty="0"/>
              <a:t>- </a:t>
            </a:r>
            <a:r>
              <a:rPr lang="ko-KR" altLang="en-US" dirty="0"/>
              <a:t>로열 온타리오 </a:t>
            </a:r>
            <a:r>
              <a:rPr lang="en-US" altLang="ko-KR" dirty="0"/>
              <a:t>- </a:t>
            </a:r>
            <a:r>
              <a:rPr lang="ko-KR" altLang="en-US" dirty="0"/>
              <a:t>퍼블릭 라이브러리 </a:t>
            </a:r>
            <a:r>
              <a:rPr lang="en-US" altLang="ko-KR" dirty="0"/>
              <a:t>– </a:t>
            </a:r>
            <a:r>
              <a:rPr lang="ko-KR" altLang="en-US" dirty="0" err="1"/>
              <a:t>카사로마</a:t>
            </a:r>
            <a:r>
              <a:rPr lang="ko-KR" altLang="en-US" dirty="0"/>
              <a:t> </a:t>
            </a:r>
            <a:endParaRPr lang="en-US" altLang="ko-KR" dirty="0"/>
          </a:p>
          <a:p>
            <a:pPr marL="0" indent="0">
              <a:lnSpc>
                <a:spcPct val="170000"/>
              </a:lnSpc>
              <a:buNone/>
            </a:pPr>
            <a:r>
              <a:rPr lang="en-US" altLang="ko-KR" dirty="0"/>
              <a:t>      (</a:t>
            </a:r>
            <a:r>
              <a:rPr lang="ko-KR" altLang="en-US" dirty="0"/>
              <a:t>中택 </a:t>
            </a:r>
            <a:r>
              <a:rPr lang="en-US" altLang="ko-KR" dirty="0"/>
              <a:t>3 </a:t>
            </a:r>
            <a:r>
              <a:rPr lang="ko-KR" altLang="en-US" dirty="0"/>
              <a:t>예정</a:t>
            </a:r>
            <a:r>
              <a:rPr lang="en-US" altLang="ko-KR" dirty="0"/>
              <a:t>)</a:t>
            </a:r>
            <a:endParaRPr lang="ko-KR" altLang="en-US" dirty="0"/>
          </a:p>
          <a:p>
            <a:pPr marL="0" indent="0">
              <a:buNone/>
            </a:pPr>
            <a:endParaRPr lang="en-US" altLang="ko-KR" dirty="0"/>
          </a:p>
          <a:p>
            <a:pPr marL="0" indent="0">
              <a:buNone/>
            </a:pPr>
            <a:r>
              <a:rPr lang="ko-KR" altLang="en-US" dirty="0"/>
              <a:t>*️⃣ 평일 저녁 </a:t>
            </a:r>
            <a:endParaRPr lang="en-US" altLang="ko-KR" dirty="0"/>
          </a:p>
          <a:p>
            <a:pPr marL="0" indent="0">
              <a:buNone/>
            </a:pPr>
            <a:r>
              <a:rPr lang="en-US" altLang="ko-KR" dirty="0"/>
              <a:t>: CN</a:t>
            </a:r>
            <a:r>
              <a:rPr lang="ko-KR" altLang="en-US" dirty="0"/>
              <a:t>타워</a:t>
            </a:r>
            <a:r>
              <a:rPr lang="en-US" altLang="ko-KR" dirty="0"/>
              <a:t>, </a:t>
            </a:r>
            <a:r>
              <a:rPr lang="ko-KR" altLang="en-US" dirty="0" err="1"/>
              <a:t>네이슨</a:t>
            </a:r>
            <a:r>
              <a:rPr lang="ko-KR" altLang="en-US" dirty="0"/>
              <a:t> 필립스</a:t>
            </a:r>
            <a:r>
              <a:rPr lang="en-US" altLang="ko-KR" dirty="0"/>
              <a:t>, </a:t>
            </a:r>
            <a:r>
              <a:rPr lang="ko-KR" altLang="en-US" dirty="0" err="1"/>
              <a:t>디스티럴리</a:t>
            </a:r>
            <a:r>
              <a:rPr lang="ko-KR" altLang="en-US" dirty="0"/>
              <a:t> 마켓</a:t>
            </a:r>
            <a:r>
              <a:rPr lang="en-US" altLang="ko-KR" dirty="0"/>
              <a:t>, </a:t>
            </a:r>
            <a:r>
              <a:rPr lang="ko-KR" altLang="en-US" dirty="0"/>
              <a:t>세인트 로렌스 마켓</a:t>
            </a:r>
            <a:r>
              <a:rPr lang="en-US" altLang="ko-KR" dirty="0"/>
              <a:t>, </a:t>
            </a:r>
            <a:r>
              <a:rPr lang="ko-KR" altLang="en-US" dirty="0"/>
              <a:t>온타리오 미술관</a:t>
            </a:r>
            <a:r>
              <a:rPr lang="en-US" altLang="ko-KR" dirty="0"/>
              <a:t>(</a:t>
            </a:r>
            <a:r>
              <a:rPr lang="ko-KR" altLang="en-US" dirty="0"/>
              <a:t>수</a:t>
            </a:r>
            <a:r>
              <a:rPr lang="en-US" altLang="ko-KR" dirty="0"/>
              <a:t>, </a:t>
            </a:r>
            <a:r>
              <a:rPr lang="ko-KR" altLang="en-US" dirty="0"/>
              <a:t>금 </a:t>
            </a:r>
            <a:r>
              <a:rPr lang="en-US" altLang="ko-KR" dirty="0"/>
              <a:t>21</a:t>
            </a:r>
            <a:r>
              <a:rPr lang="ko-KR" altLang="en-US" dirty="0"/>
              <a:t>시까지</a:t>
            </a:r>
            <a:r>
              <a:rPr lang="en-US" altLang="ko-KR" dirty="0"/>
              <a:t>)</a:t>
            </a:r>
          </a:p>
          <a:p>
            <a:pPr marL="0" indent="0">
              <a:buNone/>
            </a:pPr>
            <a:r>
              <a:rPr lang="en-US" altLang="ko-KR" dirty="0"/>
              <a:t>(</a:t>
            </a:r>
            <a:r>
              <a:rPr lang="ko-KR" altLang="en-US" dirty="0"/>
              <a:t>화</a:t>
            </a:r>
            <a:r>
              <a:rPr lang="en-US" altLang="ko-KR" dirty="0"/>
              <a:t>, </a:t>
            </a:r>
            <a:r>
              <a:rPr lang="ko-KR" altLang="en-US" dirty="0"/>
              <a:t>수에 하나씩 가거나 </a:t>
            </a:r>
            <a:r>
              <a:rPr lang="en-US" altLang="ko-KR" dirty="0"/>
              <a:t>CN</a:t>
            </a:r>
            <a:r>
              <a:rPr lang="ko-KR" altLang="en-US" dirty="0"/>
              <a:t>타워 </a:t>
            </a:r>
            <a:r>
              <a:rPr lang="en-US" altLang="ko-KR" dirty="0"/>
              <a:t>- </a:t>
            </a:r>
            <a:r>
              <a:rPr lang="ko-KR" altLang="en-US" dirty="0" err="1"/>
              <a:t>네이슨</a:t>
            </a:r>
            <a:r>
              <a:rPr lang="ko-KR" altLang="en-US" dirty="0"/>
              <a:t> 필립스 이어서 하루에</a:t>
            </a:r>
            <a:r>
              <a:rPr lang="en-US" altLang="ko-KR" dirty="0"/>
              <a:t>)</a:t>
            </a:r>
          </a:p>
          <a:p>
            <a:endParaRPr lang="ko-KR" altLang="en-US" dirty="0"/>
          </a:p>
        </p:txBody>
      </p:sp>
    </p:spTree>
    <p:extLst>
      <p:ext uri="{BB962C8B-B14F-4D97-AF65-F5344CB8AC3E}">
        <p14:creationId xmlns:p14="http://schemas.microsoft.com/office/powerpoint/2010/main" val="346553450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4" name="내용 개체 틀 3">
            <a:extLst>
              <a:ext uri="{FF2B5EF4-FFF2-40B4-BE49-F238E27FC236}">
                <a16:creationId xmlns:a16="http://schemas.microsoft.com/office/drawing/2014/main" id="{8E8A3311-1A6E-013B-7671-12BB15CBD036}"/>
              </a:ext>
            </a:extLst>
          </p:cNvPr>
          <p:cNvGraphicFramePr>
            <a:graphicFrameLocks noGrp="1"/>
          </p:cNvGraphicFramePr>
          <p:nvPr>
            <p:ph idx="1"/>
            <p:extLst>
              <p:ext uri="{D42A27DB-BD31-4B8C-83A1-F6EECF244321}">
                <p14:modId xmlns:p14="http://schemas.microsoft.com/office/powerpoint/2010/main" val="1400045004"/>
              </p:ext>
            </p:extLst>
          </p:nvPr>
        </p:nvGraphicFramePr>
        <p:xfrm>
          <a:off x="643465" y="1690688"/>
          <a:ext cx="10905069" cy="4569968"/>
        </p:xfrm>
        <a:graphic>
          <a:graphicData uri="http://schemas.openxmlformats.org/drawingml/2006/table">
            <a:tbl>
              <a:tblPr/>
              <a:tblGrid>
                <a:gridCol w="1588458">
                  <a:extLst>
                    <a:ext uri="{9D8B030D-6E8A-4147-A177-3AD203B41FA5}">
                      <a16:colId xmlns:a16="http://schemas.microsoft.com/office/drawing/2014/main" val="1130792828"/>
                    </a:ext>
                  </a:extLst>
                </a:gridCol>
                <a:gridCol w="2448817">
                  <a:extLst>
                    <a:ext uri="{9D8B030D-6E8A-4147-A177-3AD203B41FA5}">
                      <a16:colId xmlns:a16="http://schemas.microsoft.com/office/drawing/2014/main" val="2339958751"/>
                    </a:ext>
                  </a:extLst>
                </a:gridCol>
                <a:gridCol w="953144">
                  <a:extLst>
                    <a:ext uri="{9D8B030D-6E8A-4147-A177-3AD203B41FA5}">
                      <a16:colId xmlns:a16="http://schemas.microsoft.com/office/drawing/2014/main" val="3445529405"/>
                    </a:ext>
                  </a:extLst>
                </a:gridCol>
                <a:gridCol w="3067664">
                  <a:extLst>
                    <a:ext uri="{9D8B030D-6E8A-4147-A177-3AD203B41FA5}">
                      <a16:colId xmlns:a16="http://schemas.microsoft.com/office/drawing/2014/main" val="1820684387"/>
                    </a:ext>
                  </a:extLst>
                </a:gridCol>
                <a:gridCol w="2846986">
                  <a:extLst>
                    <a:ext uri="{9D8B030D-6E8A-4147-A177-3AD203B41FA5}">
                      <a16:colId xmlns:a16="http://schemas.microsoft.com/office/drawing/2014/main" val="2436814962"/>
                    </a:ext>
                  </a:extLst>
                </a:gridCol>
              </a:tblGrid>
              <a:tr h="294296">
                <a:tc>
                  <a:txBody>
                    <a:bodyPr/>
                    <a:lstStyle/>
                    <a:p>
                      <a:r>
                        <a:rPr lang="ko-KR" altLang="en-US" sz="1200" b="1" dirty="0">
                          <a:effectLst/>
                        </a:rPr>
                        <a:t>관광지</a:t>
                      </a:r>
                    </a:p>
                  </a:txBody>
                  <a:tcPr marL="16231" marR="16231" marT="8115" marB="811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r>
                        <a:rPr lang="ko-KR" altLang="en-US" sz="1200" b="1" dirty="0">
                          <a:effectLst/>
                        </a:rPr>
                        <a:t>교통편</a:t>
                      </a:r>
                    </a:p>
                  </a:txBody>
                  <a:tcPr marL="16231" marR="16231" marT="8115" marB="811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r>
                        <a:rPr lang="ko-KR" altLang="en-US" sz="1200" b="1" dirty="0">
                          <a:effectLst/>
                        </a:rPr>
                        <a:t>입장료</a:t>
                      </a:r>
                    </a:p>
                  </a:txBody>
                  <a:tcPr marL="16231" marR="16231" marT="8115" marB="811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r>
                        <a:rPr lang="ko-KR" altLang="en-US" sz="1200" b="1" dirty="0">
                          <a:effectLst/>
                        </a:rPr>
                        <a:t>운영시간</a:t>
                      </a:r>
                    </a:p>
                  </a:txBody>
                  <a:tcPr marL="16231" marR="16231" marT="8115" marB="811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r>
                        <a:rPr lang="ko-KR" altLang="en-US" sz="1200" b="1" dirty="0">
                          <a:effectLst/>
                        </a:rPr>
                        <a:t>기타</a:t>
                      </a:r>
                    </a:p>
                  </a:txBody>
                  <a:tcPr marL="16231" marR="16231" marT="8115" marB="811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extLst>
                  <a:ext uri="{0D108BD9-81ED-4DB2-BD59-A6C34878D82A}">
                    <a16:rowId xmlns:a16="http://schemas.microsoft.com/office/drawing/2014/main" val="3684726933"/>
                  </a:ext>
                </a:extLst>
              </a:tr>
              <a:tr h="731796">
                <a:tc>
                  <a:txBody>
                    <a:bodyPr/>
                    <a:lstStyle/>
                    <a:p>
                      <a:r>
                        <a:rPr lang="ko-KR" altLang="en-US" sz="1200" b="1" dirty="0">
                          <a:effectLst/>
                        </a:rPr>
                        <a:t>온타리오 미술관</a:t>
                      </a:r>
                    </a:p>
                  </a:txBody>
                  <a:tcPr marL="16231" marR="16231" marT="8115" marB="811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ko-KR" altLang="en-US" sz="1200" dirty="0">
                          <a:effectLst/>
                        </a:rPr>
                        <a:t>숙소 도보 </a:t>
                      </a:r>
                      <a:r>
                        <a:rPr lang="en-US" altLang="ko-KR" sz="1200" dirty="0">
                          <a:effectLst/>
                        </a:rPr>
                        <a:t>16</a:t>
                      </a:r>
                      <a:r>
                        <a:rPr lang="ko-KR" altLang="en-US" sz="1200" dirty="0">
                          <a:effectLst/>
                        </a:rPr>
                        <a:t>분 </a:t>
                      </a:r>
                      <a:r>
                        <a:rPr lang="en-US" altLang="ko-KR" sz="1200" dirty="0">
                          <a:effectLst/>
                        </a:rPr>
                        <a:t>or </a:t>
                      </a:r>
                      <a:r>
                        <a:rPr lang="ko-KR" altLang="en-US" sz="1200" dirty="0">
                          <a:effectLst/>
                        </a:rPr>
                        <a:t>지하철 </a:t>
                      </a:r>
                      <a:r>
                        <a:rPr lang="en-US" altLang="ko-KR" sz="1200" dirty="0">
                          <a:effectLst/>
                        </a:rPr>
                        <a:t>16</a:t>
                      </a:r>
                      <a:r>
                        <a:rPr lang="ko-KR" altLang="en-US" sz="1200" dirty="0">
                          <a:effectLst/>
                        </a:rPr>
                        <a:t>분 </a:t>
                      </a:r>
                      <a:endParaRPr lang="en-US" altLang="ko-KR" sz="1200" dirty="0">
                        <a:effectLst/>
                      </a:endParaRPr>
                    </a:p>
                    <a:p>
                      <a:r>
                        <a:rPr lang="en-US" altLang="ko-KR" sz="1200" dirty="0">
                          <a:effectLst/>
                        </a:rPr>
                        <a:t>/ </a:t>
                      </a:r>
                      <a:r>
                        <a:rPr lang="ko-KR" altLang="en-US" sz="1200" dirty="0">
                          <a:effectLst/>
                        </a:rPr>
                        <a:t>컨벤션센터 도보 </a:t>
                      </a:r>
                      <a:r>
                        <a:rPr lang="en-US" altLang="ko-KR" sz="1200" dirty="0">
                          <a:effectLst/>
                        </a:rPr>
                        <a:t>20</a:t>
                      </a:r>
                      <a:r>
                        <a:rPr lang="ko-KR" altLang="en-US" sz="1200" dirty="0">
                          <a:effectLst/>
                        </a:rPr>
                        <a:t>분 </a:t>
                      </a:r>
                      <a:r>
                        <a:rPr lang="en-US" altLang="ko-KR" sz="1200" dirty="0">
                          <a:effectLst/>
                        </a:rPr>
                        <a:t>or </a:t>
                      </a:r>
                      <a:r>
                        <a:rPr lang="ko-KR" altLang="en-US" sz="1200" dirty="0">
                          <a:effectLst/>
                        </a:rPr>
                        <a:t>지하철 </a:t>
                      </a:r>
                      <a:r>
                        <a:rPr lang="en-US" altLang="ko-KR" sz="1200" dirty="0">
                          <a:effectLst/>
                        </a:rPr>
                        <a:t>20</a:t>
                      </a:r>
                      <a:r>
                        <a:rPr lang="ko-KR" altLang="en-US" sz="1200" dirty="0">
                          <a:effectLst/>
                        </a:rPr>
                        <a:t>분</a:t>
                      </a:r>
                    </a:p>
                  </a:txBody>
                  <a:tcPr marL="16231" marR="16231" marT="8115" marB="811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altLang="ko-KR" sz="1200" dirty="0">
                          <a:effectLst/>
                        </a:rPr>
                        <a:t>25</a:t>
                      </a:r>
                      <a:r>
                        <a:rPr lang="ko-KR" altLang="en-US" sz="1200" dirty="0">
                          <a:effectLst/>
                        </a:rPr>
                        <a:t>세 미만 </a:t>
                      </a:r>
                      <a:endParaRPr lang="en-US" altLang="ko-KR" sz="1200" dirty="0">
                        <a:effectLst/>
                      </a:endParaRPr>
                    </a:p>
                    <a:p>
                      <a:r>
                        <a:rPr lang="ko-KR" altLang="en-US" sz="1200" dirty="0">
                          <a:effectLst/>
                        </a:rPr>
                        <a:t>무료</a:t>
                      </a:r>
                    </a:p>
                  </a:txBody>
                  <a:tcPr marL="16231" marR="16231" marT="8115" marB="811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ko-KR" altLang="en-US" sz="1200" dirty="0">
                          <a:effectLst/>
                        </a:rPr>
                        <a:t>월요일 휴무</a:t>
                      </a:r>
                      <a:r>
                        <a:rPr lang="en-US" altLang="ko-KR" sz="1200" dirty="0">
                          <a:effectLst/>
                        </a:rPr>
                        <a:t>, </a:t>
                      </a:r>
                      <a:br>
                        <a:rPr lang="en-US" altLang="ko-KR" sz="1200" dirty="0">
                          <a:effectLst/>
                        </a:rPr>
                      </a:br>
                      <a:r>
                        <a:rPr lang="en-US" altLang="ko-KR" sz="1200" dirty="0">
                          <a:effectLst/>
                        </a:rPr>
                        <a:t>10:30~17/</a:t>
                      </a:r>
                      <a:r>
                        <a:rPr lang="ko-KR" altLang="en-US" sz="1200" dirty="0">
                          <a:effectLst/>
                        </a:rPr>
                        <a:t>수</a:t>
                      </a:r>
                      <a:r>
                        <a:rPr lang="en-US" altLang="ko-KR" sz="1200" dirty="0">
                          <a:effectLst/>
                        </a:rPr>
                        <a:t>,</a:t>
                      </a:r>
                      <a:r>
                        <a:rPr lang="ko-KR" altLang="en-US" sz="1200" dirty="0">
                          <a:effectLst/>
                        </a:rPr>
                        <a:t>금 </a:t>
                      </a:r>
                      <a:r>
                        <a:rPr lang="en-US" altLang="ko-KR" sz="1200" dirty="0">
                          <a:effectLst/>
                        </a:rPr>
                        <a:t>21</a:t>
                      </a:r>
                      <a:r>
                        <a:rPr lang="ko-KR" altLang="en-US" sz="1200" dirty="0">
                          <a:effectLst/>
                        </a:rPr>
                        <a:t>까지</a:t>
                      </a:r>
                      <a:br>
                        <a:rPr lang="ko-KR" altLang="en-US" sz="1200" dirty="0">
                          <a:effectLst/>
                        </a:rPr>
                      </a:br>
                      <a:endParaRPr lang="ko-KR" altLang="en-US" sz="1200" dirty="0">
                        <a:effectLst/>
                      </a:endParaRPr>
                    </a:p>
                  </a:txBody>
                  <a:tcPr marL="16231" marR="16231" marT="8115" marB="811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ko-KR" altLang="en-US" sz="1200" dirty="0">
                        <a:effectLst/>
                      </a:endParaRPr>
                    </a:p>
                  </a:txBody>
                  <a:tcPr marL="16231" marR="16231" marT="8115" marB="811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33281516"/>
                  </a:ext>
                </a:extLst>
              </a:tr>
              <a:tr h="950545">
                <a:tc>
                  <a:txBody>
                    <a:bodyPr/>
                    <a:lstStyle/>
                    <a:p>
                      <a:r>
                        <a:rPr lang="ko-KR" altLang="en-US" sz="1200" b="1" dirty="0" err="1">
                          <a:effectLst/>
                        </a:rPr>
                        <a:t>켄싱턴</a:t>
                      </a:r>
                      <a:r>
                        <a:rPr lang="ko-KR" altLang="en-US" sz="1200" b="1" dirty="0">
                          <a:effectLst/>
                        </a:rPr>
                        <a:t> 마켓</a:t>
                      </a:r>
                    </a:p>
                  </a:txBody>
                  <a:tcPr marL="16231" marR="16231" marT="8115" marB="811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ko-KR" altLang="en-US" sz="1200" dirty="0">
                          <a:effectLst/>
                        </a:rPr>
                        <a:t>숙소 도보 </a:t>
                      </a:r>
                      <a:r>
                        <a:rPr lang="en-US" altLang="ko-KR" sz="1200" dirty="0">
                          <a:effectLst/>
                        </a:rPr>
                        <a:t>25</a:t>
                      </a:r>
                      <a:r>
                        <a:rPr lang="ko-KR" altLang="en-US" sz="1200" dirty="0">
                          <a:effectLst/>
                        </a:rPr>
                        <a:t>분 </a:t>
                      </a:r>
                      <a:r>
                        <a:rPr lang="en-US" altLang="ko-KR" sz="1200" dirty="0">
                          <a:effectLst/>
                        </a:rPr>
                        <a:t>or </a:t>
                      </a:r>
                      <a:r>
                        <a:rPr lang="ko-KR" altLang="en-US" sz="1200" dirty="0">
                          <a:effectLst/>
                        </a:rPr>
                        <a:t>지하철 </a:t>
                      </a:r>
                      <a:r>
                        <a:rPr lang="en-US" altLang="ko-KR" sz="1200" dirty="0">
                          <a:effectLst/>
                        </a:rPr>
                        <a:t>20</a:t>
                      </a:r>
                      <a:r>
                        <a:rPr lang="ko-KR" altLang="en-US" sz="1200" dirty="0">
                          <a:effectLst/>
                        </a:rPr>
                        <a:t>분</a:t>
                      </a:r>
                      <a:endParaRPr lang="en-US" altLang="ko-KR" sz="1200" dirty="0">
                        <a:effectLst/>
                      </a:endParaRPr>
                    </a:p>
                    <a:p>
                      <a:r>
                        <a:rPr lang="en-US" altLang="ko-KR" sz="1200" dirty="0">
                          <a:effectLst/>
                        </a:rPr>
                        <a:t>/ </a:t>
                      </a:r>
                      <a:r>
                        <a:rPr lang="ko-KR" altLang="en-US" sz="1200" dirty="0">
                          <a:effectLst/>
                        </a:rPr>
                        <a:t>컨벤션센터 도보 </a:t>
                      </a:r>
                      <a:r>
                        <a:rPr lang="en-US" altLang="ko-KR" sz="1200" dirty="0">
                          <a:effectLst/>
                        </a:rPr>
                        <a:t>32</a:t>
                      </a:r>
                      <a:r>
                        <a:rPr lang="ko-KR" altLang="en-US" sz="1200" dirty="0">
                          <a:effectLst/>
                        </a:rPr>
                        <a:t>분 </a:t>
                      </a:r>
                      <a:r>
                        <a:rPr lang="en-US" altLang="ko-KR" sz="1200" dirty="0">
                          <a:effectLst/>
                        </a:rPr>
                        <a:t>or </a:t>
                      </a:r>
                      <a:r>
                        <a:rPr lang="ko-KR" altLang="en-US" sz="1200" dirty="0">
                          <a:effectLst/>
                        </a:rPr>
                        <a:t>버스 </a:t>
                      </a:r>
                      <a:r>
                        <a:rPr lang="en-US" altLang="ko-KR" sz="1200" dirty="0">
                          <a:effectLst/>
                        </a:rPr>
                        <a:t>19</a:t>
                      </a:r>
                      <a:r>
                        <a:rPr lang="ko-KR" altLang="en-US" sz="1200" dirty="0">
                          <a:effectLst/>
                        </a:rPr>
                        <a:t>분</a:t>
                      </a:r>
                    </a:p>
                  </a:txBody>
                  <a:tcPr marL="16231" marR="16231" marT="8115" marB="811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ko-KR" altLang="en-US" sz="1200" dirty="0">
                        <a:effectLst/>
                      </a:endParaRPr>
                    </a:p>
                  </a:txBody>
                  <a:tcPr marL="16231" marR="16231" marT="8115" marB="811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altLang="ko-KR" sz="1200" dirty="0">
                          <a:effectLst/>
                        </a:rPr>
                        <a:t>[</a:t>
                      </a:r>
                      <a:r>
                        <a:rPr lang="ko-KR" altLang="en-US" sz="1200" dirty="0">
                          <a:effectLst/>
                        </a:rPr>
                        <a:t>매일 오전 </a:t>
                      </a:r>
                      <a:r>
                        <a:rPr lang="en-US" altLang="ko-KR" sz="1200" dirty="0">
                          <a:effectLst/>
                        </a:rPr>
                        <a:t>9~12]</a:t>
                      </a:r>
                      <a:br>
                        <a:rPr lang="en-US" altLang="ko-KR" sz="1200" dirty="0">
                          <a:effectLst/>
                        </a:rPr>
                      </a:br>
                      <a:r>
                        <a:rPr lang="en-US" altLang="ko-KR" sz="1200" dirty="0">
                          <a:effectLst/>
                        </a:rPr>
                        <a:t>+</a:t>
                      </a:r>
                      <a:r>
                        <a:rPr lang="ko-KR" altLang="en-US" sz="1200" dirty="0">
                          <a:effectLst/>
                        </a:rPr>
                        <a:t>과일시장</a:t>
                      </a:r>
                      <a:r>
                        <a:rPr lang="en-US" altLang="ko-KR" sz="1200" dirty="0">
                          <a:effectLst/>
                        </a:rPr>
                        <a:t>(</a:t>
                      </a:r>
                      <a:r>
                        <a:rPr lang="ko-KR" altLang="en-US" sz="1200" dirty="0">
                          <a:effectLst/>
                        </a:rPr>
                        <a:t>매일 </a:t>
                      </a:r>
                      <a:r>
                        <a:rPr lang="en-US" altLang="ko-KR" sz="1200" dirty="0">
                          <a:effectLst/>
                        </a:rPr>
                        <a:t>9~19)</a:t>
                      </a:r>
                      <a:br>
                        <a:rPr lang="en-US" altLang="ko-KR" sz="1200" dirty="0">
                          <a:effectLst/>
                        </a:rPr>
                      </a:br>
                      <a:r>
                        <a:rPr lang="en-US" altLang="ko-KR" sz="1200" dirty="0">
                          <a:effectLst/>
                        </a:rPr>
                        <a:t>+</a:t>
                      </a:r>
                      <a:r>
                        <a:rPr lang="ko-KR" altLang="en-US" sz="1200" dirty="0">
                          <a:effectLst/>
                        </a:rPr>
                        <a:t>차이나타운</a:t>
                      </a:r>
                      <a:br>
                        <a:rPr lang="ko-KR" altLang="en-US" sz="1200" dirty="0">
                          <a:effectLst/>
                        </a:rPr>
                      </a:br>
                      <a:endParaRPr lang="ko-KR" altLang="en-US" sz="1200" dirty="0">
                        <a:effectLst/>
                      </a:endParaRPr>
                    </a:p>
                  </a:txBody>
                  <a:tcPr marL="16231" marR="16231" marT="8115" marB="811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ko-KR" altLang="en-US" sz="1200" dirty="0">
                        <a:effectLst/>
                      </a:endParaRPr>
                    </a:p>
                  </a:txBody>
                  <a:tcPr marL="16231" marR="16231" marT="8115" marB="811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165954474"/>
                  </a:ext>
                </a:extLst>
              </a:tr>
              <a:tr h="950545">
                <a:tc>
                  <a:txBody>
                    <a:bodyPr/>
                    <a:lstStyle/>
                    <a:p>
                      <a:r>
                        <a:rPr lang="ko-KR" altLang="en-US" sz="1200" b="1" dirty="0" err="1">
                          <a:effectLst/>
                        </a:rPr>
                        <a:t>카사</a:t>
                      </a:r>
                      <a:r>
                        <a:rPr lang="ko-KR" altLang="en-US" sz="1200" b="1" dirty="0">
                          <a:effectLst/>
                        </a:rPr>
                        <a:t> 로마</a:t>
                      </a:r>
                      <a:r>
                        <a:rPr lang="en-US" altLang="ko-KR" sz="1200" b="1" dirty="0">
                          <a:effectLst/>
                        </a:rPr>
                        <a:t>(</a:t>
                      </a:r>
                      <a:r>
                        <a:rPr lang="ko-KR" altLang="en-US" sz="1200" b="1" dirty="0">
                          <a:effectLst/>
                        </a:rPr>
                        <a:t>박물관</a:t>
                      </a:r>
                      <a:r>
                        <a:rPr lang="en-US" altLang="ko-KR" sz="1200" b="1" dirty="0">
                          <a:effectLst/>
                        </a:rPr>
                        <a:t>)</a:t>
                      </a:r>
                      <a:br>
                        <a:rPr lang="en-US" altLang="ko-KR" sz="1200" b="1" dirty="0">
                          <a:effectLst/>
                        </a:rPr>
                      </a:br>
                      <a:br>
                        <a:rPr lang="en-US" altLang="ko-KR" sz="1200" b="1" dirty="0">
                          <a:effectLst/>
                        </a:rPr>
                      </a:br>
                      <a:endParaRPr lang="en-US" altLang="ko-KR" sz="1200" b="1" dirty="0">
                        <a:effectLst/>
                      </a:endParaRPr>
                    </a:p>
                  </a:txBody>
                  <a:tcPr marL="16231" marR="16231" marT="8115" marB="811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ko-KR" altLang="en-US" sz="1200" dirty="0">
                          <a:effectLst/>
                        </a:rPr>
                        <a:t>숙소 지하철 </a:t>
                      </a:r>
                      <a:r>
                        <a:rPr lang="en-US" altLang="ko-KR" sz="1200" dirty="0">
                          <a:effectLst/>
                        </a:rPr>
                        <a:t>30</a:t>
                      </a:r>
                      <a:r>
                        <a:rPr lang="ko-KR" altLang="en-US" sz="1200" dirty="0">
                          <a:effectLst/>
                        </a:rPr>
                        <a:t>분 </a:t>
                      </a:r>
                      <a:endParaRPr lang="en-US" altLang="ko-KR" sz="1200" dirty="0">
                        <a:effectLst/>
                      </a:endParaRPr>
                    </a:p>
                    <a:p>
                      <a:r>
                        <a:rPr lang="en-US" altLang="ko-KR" sz="1200" dirty="0">
                          <a:effectLst/>
                        </a:rPr>
                        <a:t>/ </a:t>
                      </a:r>
                      <a:r>
                        <a:rPr lang="ko-KR" altLang="en-US" sz="1200" dirty="0">
                          <a:effectLst/>
                        </a:rPr>
                        <a:t>컨벤션센터 지하철 </a:t>
                      </a:r>
                      <a:r>
                        <a:rPr lang="en-US" altLang="ko-KR" sz="1200" dirty="0">
                          <a:effectLst/>
                        </a:rPr>
                        <a:t>30</a:t>
                      </a:r>
                      <a:r>
                        <a:rPr lang="ko-KR" altLang="en-US" sz="1200" dirty="0">
                          <a:effectLst/>
                        </a:rPr>
                        <a:t>분</a:t>
                      </a:r>
                    </a:p>
                  </a:txBody>
                  <a:tcPr marL="16231" marR="16231" marT="8115" marB="811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altLang="ko-KR" sz="1200" dirty="0">
                          <a:effectLst/>
                        </a:rPr>
                        <a:t>$40</a:t>
                      </a:r>
                    </a:p>
                  </a:txBody>
                  <a:tcPr marL="16231" marR="16231" marT="8115" marB="811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ko-KR" altLang="en-US" sz="1200" dirty="0">
                          <a:effectLst/>
                        </a:rPr>
                        <a:t>매일 </a:t>
                      </a:r>
                      <a:r>
                        <a:rPr lang="en-US" altLang="ko-KR" sz="1200" dirty="0">
                          <a:effectLst/>
                        </a:rPr>
                        <a:t>9:30~17(</a:t>
                      </a:r>
                      <a:r>
                        <a:rPr lang="ko-KR" altLang="en-US" sz="1200" dirty="0">
                          <a:effectLst/>
                        </a:rPr>
                        <a:t>입장마감 </a:t>
                      </a:r>
                      <a:r>
                        <a:rPr lang="en-US" altLang="ko-KR" sz="1200" dirty="0">
                          <a:effectLst/>
                        </a:rPr>
                        <a:t>4:30 </a:t>
                      </a:r>
                      <a:r>
                        <a:rPr lang="en-US" sz="1200" dirty="0">
                          <a:effectLst/>
                        </a:rPr>
                        <a:t>p.m.)</a:t>
                      </a:r>
                    </a:p>
                    <a:p>
                      <a:r>
                        <a:rPr lang="en-US" sz="1200" dirty="0">
                          <a:effectLst/>
                        </a:rPr>
                        <a:t>/The Gardens will close at 4:30pm </a:t>
                      </a:r>
                      <a:r>
                        <a:rPr lang="ko-KR" altLang="en-US" sz="1200" dirty="0">
                          <a:effectLst/>
                        </a:rPr>
                        <a:t>월</a:t>
                      </a:r>
                      <a:r>
                        <a:rPr lang="en-US" altLang="ko-KR" sz="1200" dirty="0">
                          <a:effectLst/>
                        </a:rPr>
                        <a:t>&amp;</a:t>
                      </a:r>
                      <a:r>
                        <a:rPr lang="ko-KR" altLang="en-US" sz="1200" dirty="0">
                          <a:effectLst/>
                        </a:rPr>
                        <a:t>목</a:t>
                      </a:r>
                      <a:br>
                        <a:rPr lang="ko-KR" altLang="en-US" sz="1200" dirty="0">
                          <a:effectLst/>
                        </a:rPr>
                      </a:br>
                      <a:br>
                        <a:rPr lang="ko-KR" altLang="en-US" sz="1200" dirty="0">
                          <a:effectLst/>
                        </a:rPr>
                      </a:br>
                      <a:endParaRPr lang="ko-KR" altLang="en-US" sz="1200" dirty="0">
                        <a:effectLst/>
                      </a:endParaRPr>
                    </a:p>
                  </a:txBody>
                  <a:tcPr marL="16231" marR="16231" marT="8115" marB="811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ko-KR" altLang="en-US" sz="1200" dirty="0">
                          <a:effectLst/>
                        </a:rPr>
                        <a:t>지하 기념품 샵에서 무료 오디오 가이드</a:t>
                      </a:r>
                      <a:br>
                        <a:rPr lang="ko-KR" altLang="en-US" sz="1200" dirty="0">
                          <a:effectLst/>
                        </a:rPr>
                      </a:br>
                      <a:br>
                        <a:rPr lang="ko-KR" altLang="en-US" sz="1200" dirty="0">
                          <a:effectLst/>
                        </a:rPr>
                      </a:br>
                      <a:endParaRPr lang="ko-KR" altLang="en-US" sz="1200" dirty="0">
                        <a:effectLst/>
                      </a:endParaRPr>
                    </a:p>
                  </a:txBody>
                  <a:tcPr marL="16231" marR="16231" marT="8115" marB="811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8147947"/>
                  </a:ext>
                </a:extLst>
              </a:tr>
              <a:tr h="513046">
                <a:tc>
                  <a:txBody>
                    <a:bodyPr/>
                    <a:lstStyle/>
                    <a:p>
                      <a:r>
                        <a:rPr lang="ko-KR" altLang="en-US" sz="1200" b="1" dirty="0">
                          <a:effectLst/>
                        </a:rPr>
                        <a:t>토론토 대학교</a:t>
                      </a:r>
                    </a:p>
                  </a:txBody>
                  <a:tcPr marL="16231" marR="16231" marT="8115" marB="811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ko-KR" altLang="en-US" sz="1200" dirty="0">
                          <a:effectLst/>
                        </a:rPr>
                        <a:t>숙소 도보 </a:t>
                      </a:r>
                      <a:r>
                        <a:rPr lang="en-US" altLang="ko-KR" sz="1200" dirty="0">
                          <a:effectLst/>
                        </a:rPr>
                        <a:t>15</a:t>
                      </a:r>
                      <a:r>
                        <a:rPr lang="ko-KR" altLang="en-US" sz="1200" dirty="0">
                          <a:effectLst/>
                        </a:rPr>
                        <a:t>분 </a:t>
                      </a:r>
                      <a:r>
                        <a:rPr lang="en-US" altLang="ko-KR" sz="1200" dirty="0">
                          <a:effectLst/>
                        </a:rPr>
                        <a:t>or </a:t>
                      </a:r>
                      <a:r>
                        <a:rPr lang="ko-KR" altLang="en-US" sz="1200" dirty="0">
                          <a:effectLst/>
                        </a:rPr>
                        <a:t>지하철 </a:t>
                      </a:r>
                      <a:r>
                        <a:rPr lang="en-US" altLang="ko-KR" sz="1200" dirty="0">
                          <a:effectLst/>
                        </a:rPr>
                        <a:t>15</a:t>
                      </a:r>
                      <a:r>
                        <a:rPr lang="ko-KR" altLang="en-US" sz="1200" dirty="0">
                          <a:effectLst/>
                        </a:rPr>
                        <a:t>분 </a:t>
                      </a:r>
                      <a:endParaRPr lang="en-US" altLang="ko-KR" sz="1200" dirty="0">
                        <a:effectLst/>
                      </a:endParaRPr>
                    </a:p>
                    <a:p>
                      <a:r>
                        <a:rPr lang="en-US" altLang="ko-KR" sz="1200" dirty="0">
                          <a:effectLst/>
                        </a:rPr>
                        <a:t>/ </a:t>
                      </a:r>
                      <a:r>
                        <a:rPr lang="ko-KR" altLang="en-US" sz="1200" dirty="0">
                          <a:effectLst/>
                        </a:rPr>
                        <a:t>컨벤션센터 도보 </a:t>
                      </a:r>
                      <a:r>
                        <a:rPr lang="en-US" altLang="ko-KR" sz="1200" dirty="0">
                          <a:effectLst/>
                        </a:rPr>
                        <a:t>28</a:t>
                      </a:r>
                      <a:r>
                        <a:rPr lang="ko-KR" altLang="en-US" sz="1200" dirty="0">
                          <a:effectLst/>
                        </a:rPr>
                        <a:t>분 </a:t>
                      </a:r>
                      <a:r>
                        <a:rPr lang="en-US" altLang="ko-KR" sz="1200" dirty="0">
                          <a:effectLst/>
                        </a:rPr>
                        <a:t>or </a:t>
                      </a:r>
                      <a:r>
                        <a:rPr lang="ko-KR" altLang="en-US" sz="1200" dirty="0">
                          <a:effectLst/>
                        </a:rPr>
                        <a:t>버스 </a:t>
                      </a:r>
                      <a:r>
                        <a:rPr lang="en-US" altLang="ko-KR" sz="1200" dirty="0">
                          <a:effectLst/>
                        </a:rPr>
                        <a:t>18</a:t>
                      </a:r>
                      <a:r>
                        <a:rPr lang="ko-KR" altLang="en-US" sz="1200" dirty="0">
                          <a:effectLst/>
                        </a:rPr>
                        <a:t>분</a:t>
                      </a:r>
                    </a:p>
                  </a:txBody>
                  <a:tcPr marL="16231" marR="16231" marT="8115" marB="811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ko-KR" altLang="en-US" sz="1200" dirty="0">
                          <a:effectLst/>
                        </a:rPr>
                        <a:t>무료</a:t>
                      </a:r>
                    </a:p>
                  </a:txBody>
                  <a:tcPr marL="16231" marR="16231" marT="8115" marB="811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ko-KR" altLang="en-US" sz="1200" dirty="0">
                        <a:effectLst/>
                      </a:endParaRPr>
                    </a:p>
                  </a:txBody>
                  <a:tcPr marL="16231" marR="16231" marT="8115" marB="811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ko-KR" altLang="en-US" sz="1200" dirty="0">
                          <a:effectLst/>
                        </a:rPr>
                        <a:t>캠퍼스투어</a:t>
                      </a:r>
                      <a:r>
                        <a:rPr lang="en-US" altLang="ko-KR" sz="1200" dirty="0">
                          <a:effectLst/>
                        </a:rPr>
                        <a:t>(</a:t>
                      </a:r>
                      <a:r>
                        <a:rPr lang="ko-KR" altLang="en-US" sz="1200" dirty="0">
                          <a:effectLst/>
                        </a:rPr>
                        <a:t>무료</a:t>
                      </a:r>
                      <a:r>
                        <a:rPr lang="en-US" altLang="ko-KR" sz="1200" dirty="0">
                          <a:effectLst/>
                        </a:rPr>
                        <a:t>, </a:t>
                      </a:r>
                      <a:r>
                        <a:rPr lang="ko-KR" altLang="en-US" sz="1200" dirty="0">
                          <a:effectLst/>
                        </a:rPr>
                        <a:t>링크</a:t>
                      </a:r>
                      <a:r>
                        <a:rPr lang="en-US" altLang="ko-KR" sz="1200" dirty="0">
                          <a:effectLst/>
                        </a:rPr>
                        <a:t>)</a:t>
                      </a:r>
                    </a:p>
                    <a:p>
                      <a:r>
                        <a:rPr lang="en-US" sz="1200" dirty="0">
                          <a:effectLst/>
                          <a:hlinkClick r:id="rId2"/>
                        </a:rPr>
                        <a:t>https://future.utoronto.ca/visit/campus-tours/</a:t>
                      </a:r>
                      <a:endParaRPr lang="en-US" sz="1200" dirty="0">
                        <a:effectLst/>
                      </a:endParaRPr>
                    </a:p>
                  </a:txBody>
                  <a:tcPr marL="16231" marR="16231" marT="8115" marB="811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191574388"/>
                  </a:ext>
                </a:extLst>
              </a:tr>
              <a:tr h="513046">
                <a:tc>
                  <a:txBody>
                    <a:bodyPr/>
                    <a:lstStyle/>
                    <a:p>
                      <a:r>
                        <a:rPr lang="ko-KR" altLang="en-US" sz="1200" b="1" dirty="0">
                          <a:effectLst/>
                        </a:rPr>
                        <a:t>로열 온타리오 박물관</a:t>
                      </a:r>
                      <a:endParaRPr lang="en-US" altLang="ko-KR" sz="1200" b="1" dirty="0">
                        <a:effectLst/>
                      </a:endParaRPr>
                    </a:p>
                    <a:p>
                      <a:r>
                        <a:rPr lang="en-US" altLang="ko-KR" sz="1200" b="1" dirty="0">
                          <a:effectLst/>
                        </a:rPr>
                        <a:t>(</a:t>
                      </a:r>
                      <a:r>
                        <a:rPr lang="ko-KR" altLang="en-US" sz="1200" b="1" dirty="0">
                          <a:effectLst/>
                        </a:rPr>
                        <a:t>자연사박물관</a:t>
                      </a:r>
                      <a:r>
                        <a:rPr lang="en-US" altLang="ko-KR" sz="1200" b="1" dirty="0">
                          <a:effectLst/>
                        </a:rPr>
                        <a:t>)</a:t>
                      </a:r>
                    </a:p>
                  </a:txBody>
                  <a:tcPr marL="16231" marR="16231" marT="8115" marB="811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ko-KR" altLang="en-US" sz="1200" dirty="0">
                          <a:effectLst/>
                        </a:rPr>
                        <a:t>토론토 대학교 근처</a:t>
                      </a:r>
                    </a:p>
                  </a:txBody>
                  <a:tcPr marL="16231" marR="16231" marT="8115" marB="811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altLang="ko-KR" sz="1200" dirty="0">
                          <a:effectLst/>
                        </a:rPr>
                        <a:t>$26</a:t>
                      </a:r>
                    </a:p>
                  </a:txBody>
                  <a:tcPr marL="16231" marR="16231" marT="8115" marB="811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ko-KR" altLang="en-US" sz="1200" dirty="0">
                          <a:effectLst/>
                        </a:rPr>
                        <a:t>매일 </a:t>
                      </a:r>
                      <a:r>
                        <a:rPr lang="en-US" altLang="ko-KR" sz="1200" dirty="0">
                          <a:effectLst/>
                        </a:rPr>
                        <a:t>10</a:t>
                      </a:r>
                      <a:r>
                        <a:rPr lang="en-US" sz="1200" dirty="0">
                          <a:effectLst/>
                        </a:rPr>
                        <a:t>am to 5:30 pm</a:t>
                      </a:r>
                      <a:br>
                        <a:rPr lang="en-US" sz="1200" dirty="0">
                          <a:effectLst/>
                        </a:rPr>
                      </a:br>
                      <a:br>
                        <a:rPr lang="en-US" sz="1200" dirty="0">
                          <a:effectLst/>
                        </a:rPr>
                      </a:br>
                      <a:endParaRPr lang="en-US" sz="1200" dirty="0">
                        <a:effectLst/>
                      </a:endParaRPr>
                    </a:p>
                  </a:txBody>
                  <a:tcPr marL="16231" marR="16231" marT="8115" marB="811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ko-KR" altLang="en-US" sz="1200" dirty="0">
                        <a:effectLst/>
                      </a:endParaRPr>
                    </a:p>
                  </a:txBody>
                  <a:tcPr marL="16231" marR="16231" marT="8115" marB="811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288187206"/>
                  </a:ext>
                </a:extLst>
              </a:tr>
              <a:tr h="513046">
                <a:tc>
                  <a:txBody>
                    <a:bodyPr/>
                    <a:lstStyle/>
                    <a:p>
                      <a:r>
                        <a:rPr lang="ko-KR" altLang="en-US" sz="1200" b="1" dirty="0">
                          <a:effectLst/>
                        </a:rPr>
                        <a:t>토론토 퍼블릭 </a:t>
                      </a:r>
                      <a:endParaRPr lang="en-US" altLang="ko-KR" sz="1200" b="1" dirty="0">
                        <a:effectLst/>
                      </a:endParaRPr>
                    </a:p>
                    <a:p>
                      <a:r>
                        <a:rPr lang="ko-KR" altLang="en-US" sz="1200" b="1" dirty="0">
                          <a:effectLst/>
                        </a:rPr>
                        <a:t>라이브러리</a:t>
                      </a:r>
                    </a:p>
                  </a:txBody>
                  <a:tcPr marL="16231" marR="16231" marT="8115" marB="811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ko-KR" altLang="en-US" sz="1200">
                          <a:effectLst/>
                        </a:rPr>
                        <a:t>로열 온타리오 박물관과 도보 </a:t>
                      </a:r>
                      <a:r>
                        <a:rPr lang="en-US" altLang="ko-KR" sz="1200">
                          <a:effectLst/>
                        </a:rPr>
                        <a:t>12</a:t>
                      </a:r>
                      <a:r>
                        <a:rPr lang="ko-KR" altLang="en-US" sz="1200">
                          <a:effectLst/>
                        </a:rPr>
                        <a:t>분 </a:t>
                      </a:r>
                      <a:r>
                        <a:rPr lang="en-US" altLang="ko-KR" sz="1200">
                          <a:effectLst/>
                        </a:rPr>
                        <a:t>or </a:t>
                      </a:r>
                      <a:r>
                        <a:rPr lang="ko-KR" altLang="en-US" sz="1200">
                          <a:effectLst/>
                        </a:rPr>
                        <a:t>지하철 </a:t>
                      </a:r>
                      <a:r>
                        <a:rPr lang="en-US" altLang="ko-KR" sz="1200">
                          <a:effectLst/>
                        </a:rPr>
                        <a:t>13</a:t>
                      </a:r>
                      <a:r>
                        <a:rPr lang="ko-KR" altLang="en-US" sz="1200">
                          <a:effectLst/>
                        </a:rPr>
                        <a:t>분</a:t>
                      </a:r>
                    </a:p>
                  </a:txBody>
                  <a:tcPr marL="16231" marR="16231" marT="8115" marB="811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ko-KR" altLang="en-US" sz="1200">
                          <a:effectLst/>
                        </a:rPr>
                        <a:t>무료</a:t>
                      </a:r>
                    </a:p>
                  </a:txBody>
                  <a:tcPr marL="16231" marR="16231" marT="8115" marB="811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ko-KR" altLang="en-US" sz="1200">
                          <a:effectLst/>
                        </a:rPr>
                        <a:t>평일 </a:t>
                      </a:r>
                      <a:r>
                        <a:rPr lang="en-US" altLang="ko-KR" sz="1200">
                          <a:effectLst/>
                        </a:rPr>
                        <a:t>9:00~20:30 / </a:t>
                      </a:r>
                      <a:r>
                        <a:rPr lang="ko-KR" altLang="en-US" sz="1200">
                          <a:effectLst/>
                        </a:rPr>
                        <a:t>주말 </a:t>
                      </a:r>
                      <a:r>
                        <a:rPr lang="en-US" altLang="ko-KR" sz="1200">
                          <a:effectLst/>
                        </a:rPr>
                        <a:t>17</a:t>
                      </a:r>
                      <a:r>
                        <a:rPr lang="ko-KR" altLang="en-US" sz="1200">
                          <a:effectLst/>
                        </a:rPr>
                        <a:t>시까지</a:t>
                      </a:r>
                    </a:p>
                  </a:txBody>
                  <a:tcPr marL="16231" marR="16231" marT="8115" marB="811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ko-KR" altLang="en-US" sz="1200" dirty="0">
                        <a:effectLst/>
                      </a:endParaRPr>
                    </a:p>
                  </a:txBody>
                  <a:tcPr marL="16231" marR="16231" marT="8115" marB="811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624811984"/>
                  </a:ext>
                </a:extLst>
              </a:tr>
            </a:tbl>
          </a:graphicData>
        </a:graphic>
      </p:graphicFrame>
      <p:sp>
        <p:nvSpPr>
          <p:cNvPr id="5" name="제목 1">
            <a:extLst>
              <a:ext uri="{FF2B5EF4-FFF2-40B4-BE49-F238E27FC236}">
                <a16:creationId xmlns:a16="http://schemas.microsoft.com/office/drawing/2014/main" id="{8607B342-657F-E6E7-D566-C6FEABDC9A51}"/>
              </a:ext>
            </a:extLst>
          </p:cNvPr>
          <p:cNvSpPr>
            <a:spLocks noGrp="1"/>
          </p:cNvSpPr>
          <p:nvPr>
            <p:ph type="title"/>
          </p:nvPr>
        </p:nvSpPr>
        <p:spPr>
          <a:xfrm>
            <a:off x="838200" y="365125"/>
            <a:ext cx="10515600" cy="1325563"/>
          </a:xfrm>
        </p:spPr>
        <p:txBody>
          <a:bodyPr/>
          <a:lstStyle/>
          <a:p>
            <a:r>
              <a:rPr lang="ko-KR" altLang="en-US" dirty="0"/>
              <a:t>일정</a:t>
            </a:r>
          </a:p>
        </p:txBody>
      </p:sp>
    </p:spTree>
    <p:extLst>
      <p:ext uri="{BB962C8B-B14F-4D97-AF65-F5344CB8AC3E}">
        <p14:creationId xmlns:p14="http://schemas.microsoft.com/office/powerpoint/2010/main" val="226216473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30614BFD-C483-4833-4A73-D13D49B668FD}"/>
              </a:ext>
            </a:extLst>
          </p:cNvPr>
          <p:cNvSpPr>
            <a:spLocks noGrp="1"/>
          </p:cNvSpPr>
          <p:nvPr>
            <p:ph type="title"/>
          </p:nvPr>
        </p:nvSpPr>
        <p:spPr/>
        <p:txBody>
          <a:bodyPr/>
          <a:lstStyle/>
          <a:p>
            <a:r>
              <a:rPr lang="ko-KR" altLang="en-US" dirty="0"/>
              <a:t>일정</a:t>
            </a:r>
          </a:p>
        </p:txBody>
      </p:sp>
      <p:graphicFrame>
        <p:nvGraphicFramePr>
          <p:cNvPr id="4" name="내용 개체 틀 3">
            <a:extLst>
              <a:ext uri="{FF2B5EF4-FFF2-40B4-BE49-F238E27FC236}">
                <a16:creationId xmlns:a16="http://schemas.microsoft.com/office/drawing/2014/main" id="{9B39AA00-F680-D315-1B18-1C895777B492}"/>
              </a:ext>
            </a:extLst>
          </p:cNvPr>
          <p:cNvGraphicFramePr>
            <a:graphicFrameLocks/>
          </p:cNvGraphicFramePr>
          <p:nvPr>
            <p:extLst>
              <p:ext uri="{D42A27DB-BD31-4B8C-83A1-F6EECF244321}">
                <p14:modId xmlns:p14="http://schemas.microsoft.com/office/powerpoint/2010/main" val="1176731202"/>
              </p:ext>
            </p:extLst>
          </p:nvPr>
        </p:nvGraphicFramePr>
        <p:xfrm>
          <a:off x="643465" y="1818507"/>
          <a:ext cx="10905069" cy="4207342"/>
        </p:xfrm>
        <a:graphic>
          <a:graphicData uri="http://schemas.openxmlformats.org/drawingml/2006/table">
            <a:tbl>
              <a:tblPr/>
              <a:tblGrid>
                <a:gridCol w="1667116">
                  <a:extLst>
                    <a:ext uri="{9D8B030D-6E8A-4147-A177-3AD203B41FA5}">
                      <a16:colId xmlns:a16="http://schemas.microsoft.com/office/drawing/2014/main" val="1130792828"/>
                    </a:ext>
                  </a:extLst>
                </a:gridCol>
                <a:gridCol w="2370159">
                  <a:extLst>
                    <a:ext uri="{9D8B030D-6E8A-4147-A177-3AD203B41FA5}">
                      <a16:colId xmlns:a16="http://schemas.microsoft.com/office/drawing/2014/main" val="2339958751"/>
                    </a:ext>
                  </a:extLst>
                </a:gridCol>
                <a:gridCol w="953144">
                  <a:extLst>
                    <a:ext uri="{9D8B030D-6E8A-4147-A177-3AD203B41FA5}">
                      <a16:colId xmlns:a16="http://schemas.microsoft.com/office/drawing/2014/main" val="3445529405"/>
                    </a:ext>
                  </a:extLst>
                </a:gridCol>
                <a:gridCol w="3067664">
                  <a:extLst>
                    <a:ext uri="{9D8B030D-6E8A-4147-A177-3AD203B41FA5}">
                      <a16:colId xmlns:a16="http://schemas.microsoft.com/office/drawing/2014/main" val="1820684387"/>
                    </a:ext>
                  </a:extLst>
                </a:gridCol>
                <a:gridCol w="2846986">
                  <a:extLst>
                    <a:ext uri="{9D8B030D-6E8A-4147-A177-3AD203B41FA5}">
                      <a16:colId xmlns:a16="http://schemas.microsoft.com/office/drawing/2014/main" val="2436814962"/>
                    </a:ext>
                  </a:extLst>
                </a:gridCol>
              </a:tblGrid>
              <a:tr h="294296">
                <a:tc>
                  <a:txBody>
                    <a:bodyPr/>
                    <a:lstStyle/>
                    <a:p>
                      <a:r>
                        <a:rPr lang="ko-KR" altLang="en-US" sz="1200" b="1" dirty="0">
                          <a:effectLst/>
                        </a:rPr>
                        <a:t>관광지</a:t>
                      </a:r>
                    </a:p>
                  </a:txBody>
                  <a:tcPr marL="16231" marR="16231" marT="8115" marB="811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r>
                        <a:rPr lang="ko-KR" altLang="en-US" sz="1200" b="1" dirty="0">
                          <a:effectLst/>
                        </a:rPr>
                        <a:t>교통편</a:t>
                      </a:r>
                    </a:p>
                  </a:txBody>
                  <a:tcPr marL="16231" marR="16231" marT="8115" marB="811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r>
                        <a:rPr lang="ko-KR" altLang="en-US" sz="1200" b="1" dirty="0">
                          <a:effectLst/>
                        </a:rPr>
                        <a:t>입장료</a:t>
                      </a:r>
                    </a:p>
                  </a:txBody>
                  <a:tcPr marL="16231" marR="16231" marT="8115" marB="811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r>
                        <a:rPr lang="ko-KR" altLang="en-US" sz="1200" b="1" dirty="0">
                          <a:effectLst/>
                        </a:rPr>
                        <a:t>운영시간</a:t>
                      </a:r>
                    </a:p>
                  </a:txBody>
                  <a:tcPr marL="16231" marR="16231" marT="8115" marB="811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r>
                        <a:rPr lang="ko-KR" altLang="en-US" sz="1200" b="1" dirty="0">
                          <a:effectLst/>
                        </a:rPr>
                        <a:t>기타</a:t>
                      </a:r>
                    </a:p>
                  </a:txBody>
                  <a:tcPr marL="16231" marR="16231" marT="8115" marB="811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extLst>
                  <a:ext uri="{0D108BD9-81ED-4DB2-BD59-A6C34878D82A}">
                    <a16:rowId xmlns:a16="http://schemas.microsoft.com/office/drawing/2014/main" val="3684726933"/>
                  </a:ext>
                </a:extLst>
              </a:tr>
              <a:tr h="731796">
                <a:tc>
                  <a:txBody>
                    <a:bodyPr/>
                    <a:lstStyle/>
                    <a:p>
                      <a:r>
                        <a:rPr lang="ko-KR" altLang="en-US" sz="1200" b="1" dirty="0">
                          <a:effectLst/>
                        </a:rPr>
                        <a:t>하키명예의 전당</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ko-KR" altLang="en-US" sz="1200" dirty="0">
                          <a:effectLst/>
                        </a:rPr>
                        <a:t>숙소 도보 </a:t>
                      </a:r>
                      <a:r>
                        <a:rPr lang="en-US" altLang="ko-KR" sz="1200" dirty="0">
                          <a:effectLst/>
                        </a:rPr>
                        <a:t>19</a:t>
                      </a:r>
                      <a:r>
                        <a:rPr lang="ko-KR" altLang="en-US" sz="1200" dirty="0">
                          <a:effectLst/>
                        </a:rPr>
                        <a:t>분 </a:t>
                      </a:r>
                      <a:r>
                        <a:rPr lang="en-US" altLang="ko-KR" sz="1200" dirty="0">
                          <a:effectLst/>
                        </a:rPr>
                        <a:t>or </a:t>
                      </a:r>
                      <a:r>
                        <a:rPr lang="ko-KR" altLang="en-US" sz="1200" dirty="0">
                          <a:effectLst/>
                        </a:rPr>
                        <a:t>지하철 </a:t>
                      </a:r>
                      <a:r>
                        <a:rPr lang="en-US" altLang="ko-KR" sz="1200" dirty="0">
                          <a:effectLst/>
                        </a:rPr>
                        <a:t>11</a:t>
                      </a:r>
                      <a:r>
                        <a:rPr lang="ko-KR" altLang="en-US" sz="1200" dirty="0">
                          <a:effectLst/>
                        </a:rPr>
                        <a:t>분 </a:t>
                      </a:r>
                      <a:r>
                        <a:rPr lang="en-US" altLang="ko-KR" sz="1200" dirty="0">
                          <a:effectLst/>
                        </a:rPr>
                        <a:t>/ </a:t>
                      </a:r>
                      <a:r>
                        <a:rPr lang="ko-KR" altLang="en-US" sz="1200" dirty="0">
                          <a:effectLst/>
                        </a:rPr>
                        <a:t>컨벤션센터 도보 </a:t>
                      </a:r>
                      <a:r>
                        <a:rPr lang="en-US" altLang="ko-KR" sz="1200" dirty="0">
                          <a:effectLst/>
                        </a:rPr>
                        <a:t>13</a:t>
                      </a:r>
                      <a:r>
                        <a:rPr lang="ko-KR" altLang="en-US" sz="1200" dirty="0">
                          <a:effectLst/>
                        </a:rPr>
                        <a:t>분</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altLang="ko-KR" sz="1200">
                          <a:effectLst/>
                        </a:rPr>
                        <a:t>$25.00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ko-KR" altLang="en-US" sz="1200">
                          <a:effectLst/>
                        </a:rPr>
                        <a:t>매일 </a:t>
                      </a:r>
                      <a:r>
                        <a:rPr lang="en-US" altLang="ko-KR" sz="1200">
                          <a:effectLst/>
                        </a:rPr>
                        <a:t>10</a:t>
                      </a:r>
                      <a:r>
                        <a:rPr lang="en-US" sz="1200">
                          <a:effectLst/>
                        </a:rPr>
                        <a:t>AM~6PM</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ko-KR" altLang="en-US" sz="1200" dirty="0">
                          <a:effectLst/>
                        </a:rPr>
                        <a:t>하키 게임 체험</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33281516"/>
                  </a:ext>
                </a:extLst>
              </a:tr>
              <a:tr h="950545">
                <a:tc>
                  <a:txBody>
                    <a:bodyPr/>
                    <a:lstStyle/>
                    <a:p>
                      <a:r>
                        <a:rPr lang="ko-KR" altLang="en-US" sz="1200" b="1" dirty="0">
                          <a:effectLst/>
                        </a:rPr>
                        <a:t>세인트 로렌스 마켓</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ko-KR" altLang="en-US" sz="1200">
                          <a:effectLst/>
                        </a:rPr>
                        <a:t>숙소 도보 </a:t>
                      </a:r>
                      <a:r>
                        <a:rPr lang="en-US" altLang="ko-KR" sz="1200">
                          <a:effectLst/>
                        </a:rPr>
                        <a:t>24</a:t>
                      </a:r>
                      <a:r>
                        <a:rPr lang="ko-KR" altLang="en-US" sz="1200">
                          <a:effectLst/>
                        </a:rPr>
                        <a:t>분 </a:t>
                      </a:r>
                      <a:r>
                        <a:rPr lang="en-US" altLang="ko-KR" sz="1200">
                          <a:effectLst/>
                        </a:rPr>
                        <a:t>or </a:t>
                      </a:r>
                      <a:r>
                        <a:rPr lang="ko-KR" altLang="en-US" sz="1200">
                          <a:effectLst/>
                        </a:rPr>
                        <a:t>지하철 </a:t>
                      </a:r>
                      <a:r>
                        <a:rPr lang="en-US" altLang="ko-KR" sz="1200">
                          <a:effectLst/>
                        </a:rPr>
                        <a:t>18</a:t>
                      </a:r>
                      <a:r>
                        <a:rPr lang="ko-KR" altLang="en-US" sz="1200">
                          <a:effectLst/>
                        </a:rPr>
                        <a:t>분 </a:t>
                      </a:r>
                      <a:r>
                        <a:rPr lang="en-US" altLang="ko-KR" sz="1200">
                          <a:effectLst/>
                        </a:rPr>
                        <a:t>/ </a:t>
                      </a:r>
                      <a:r>
                        <a:rPr lang="ko-KR" altLang="en-US" sz="1200">
                          <a:effectLst/>
                        </a:rPr>
                        <a:t>컨벤션센터 도보 </a:t>
                      </a:r>
                      <a:r>
                        <a:rPr lang="en-US" altLang="ko-KR" sz="1200">
                          <a:effectLst/>
                        </a:rPr>
                        <a:t>18</a:t>
                      </a:r>
                      <a:r>
                        <a:rPr lang="ko-KR" altLang="en-US" sz="1200">
                          <a:effectLst/>
                        </a:rPr>
                        <a:t>분 </a:t>
                      </a:r>
                      <a:r>
                        <a:rPr lang="en-US" altLang="ko-KR" sz="1200">
                          <a:effectLst/>
                        </a:rPr>
                        <a:t>or </a:t>
                      </a:r>
                      <a:r>
                        <a:rPr lang="ko-KR" altLang="en-US" sz="1200">
                          <a:effectLst/>
                        </a:rPr>
                        <a:t>지하철 </a:t>
                      </a:r>
                      <a:r>
                        <a:rPr lang="en-US" altLang="ko-KR" sz="1200">
                          <a:effectLst/>
                        </a:rPr>
                        <a:t>20</a:t>
                      </a:r>
                      <a:r>
                        <a:rPr lang="ko-KR" altLang="en-US" sz="1200">
                          <a:effectLst/>
                        </a:rPr>
                        <a:t>분</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ko-KR" altLang="en-US" sz="1200" dirty="0">
                        <a:effectLs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ko-KR" altLang="en-US" sz="1200" dirty="0">
                          <a:effectLst/>
                        </a:rPr>
                        <a:t>월 휴무</a:t>
                      </a:r>
                      <a:r>
                        <a:rPr lang="en-US" altLang="ko-KR" sz="1200" dirty="0">
                          <a:effectLst/>
                        </a:rPr>
                        <a:t>, 9~19</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1" hangingPunct="1">
                        <a:lnSpc>
                          <a:spcPct val="100000"/>
                        </a:lnSpc>
                        <a:spcBef>
                          <a:spcPts val="0"/>
                        </a:spcBef>
                        <a:spcAft>
                          <a:spcPts val="0"/>
                        </a:spcAft>
                        <a:buClrTx/>
                        <a:buSzTx/>
                        <a:buFontTx/>
                        <a:buNone/>
                        <a:tabLst/>
                        <a:defRPr/>
                      </a:pPr>
                      <a:r>
                        <a:rPr lang="en-US" altLang="ko-KR" sz="1200" b="0" i="0" kern="1200" dirty="0">
                          <a:solidFill>
                            <a:schemeClr val="tx1"/>
                          </a:solidFill>
                          <a:effectLst/>
                          <a:latin typeface="+mn-lt"/>
                          <a:ea typeface="+mn-ea"/>
                          <a:cs typeface="+mn-cs"/>
                        </a:rPr>
                        <a:t>Buster's Sea Cove - St. Lawrence Market($20~30)</a:t>
                      </a:r>
                    </a:p>
                    <a:p>
                      <a:endParaRPr lang="ko-KR" altLang="en-US" sz="1200" dirty="0">
                        <a:effectLs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165954474"/>
                  </a:ext>
                </a:extLst>
              </a:tr>
              <a:tr h="950545">
                <a:tc>
                  <a:txBody>
                    <a:bodyPr/>
                    <a:lstStyle/>
                    <a:p>
                      <a:r>
                        <a:rPr lang="ko-KR" altLang="en-US" sz="1200" b="1" dirty="0" err="1">
                          <a:effectLst/>
                        </a:rPr>
                        <a:t>디스틸러리</a:t>
                      </a:r>
                      <a:r>
                        <a:rPr lang="ko-KR" altLang="en-US" sz="1200" b="1" dirty="0">
                          <a:effectLst/>
                        </a:rPr>
                        <a:t> </a:t>
                      </a:r>
                      <a:r>
                        <a:rPr lang="ko-KR" altLang="en-US" sz="1200" b="1" dirty="0" err="1">
                          <a:effectLst/>
                        </a:rPr>
                        <a:t>디스트릿</a:t>
                      </a:r>
                      <a:endParaRPr lang="ko-KR" altLang="en-US" sz="1200" b="1" dirty="0">
                        <a:effectLs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ko-KR" altLang="en-US" sz="1200">
                          <a:effectLst/>
                        </a:rPr>
                        <a:t>숙소 지하철 </a:t>
                      </a:r>
                      <a:r>
                        <a:rPr lang="en-US" altLang="ko-KR" sz="1200">
                          <a:effectLst/>
                        </a:rPr>
                        <a:t>30</a:t>
                      </a:r>
                      <a:r>
                        <a:rPr lang="ko-KR" altLang="en-US" sz="1200">
                          <a:effectLst/>
                        </a:rPr>
                        <a:t>분 </a:t>
                      </a:r>
                      <a:r>
                        <a:rPr lang="en-US" altLang="ko-KR" sz="1200">
                          <a:effectLst/>
                        </a:rPr>
                        <a:t>/ </a:t>
                      </a:r>
                      <a:r>
                        <a:rPr lang="ko-KR" altLang="en-US" sz="1200">
                          <a:effectLst/>
                        </a:rPr>
                        <a:t>컨벤션센터 지하철 </a:t>
                      </a:r>
                      <a:r>
                        <a:rPr lang="en-US" altLang="ko-KR" sz="1200">
                          <a:effectLst/>
                        </a:rPr>
                        <a:t>28</a:t>
                      </a:r>
                      <a:r>
                        <a:rPr lang="ko-KR" altLang="en-US" sz="1200">
                          <a:effectLst/>
                        </a:rPr>
                        <a:t>분</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ko-KR" altLang="en-US" sz="1200">
                        <a:effectLs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ko-KR" altLang="en-US" sz="1200">
                        <a:effectLs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ko-KR" altLang="en-US" sz="1200" dirty="0">
                          <a:effectLst/>
                        </a:rPr>
                        <a:t>전통적 양식의 거리</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8147947"/>
                  </a:ext>
                </a:extLst>
              </a:tr>
              <a:tr h="513046">
                <a:tc>
                  <a:txBody>
                    <a:bodyPr/>
                    <a:lstStyle/>
                    <a:p>
                      <a:r>
                        <a:rPr lang="en-US" sz="1200" b="1" dirty="0">
                          <a:effectLst/>
                        </a:rPr>
                        <a:t>CN</a:t>
                      </a:r>
                      <a:r>
                        <a:rPr lang="ko-KR" altLang="en-US" sz="1200" b="1" dirty="0">
                          <a:effectLst/>
                        </a:rPr>
                        <a:t>타워</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ko-KR" altLang="en-US" sz="1200">
                          <a:effectLst/>
                        </a:rPr>
                        <a:t>컨벤션센터 근처</a:t>
                      </a:r>
                      <a:br>
                        <a:rPr lang="ko-KR" altLang="en-US" sz="1200">
                          <a:effectLst/>
                        </a:rPr>
                      </a:br>
                      <a:br>
                        <a:rPr lang="ko-KR" altLang="en-US" sz="1200">
                          <a:effectLst/>
                        </a:rPr>
                      </a:br>
                      <a:endParaRPr lang="ko-KR" altLang="en-US" sz="1200">
                        <a:effectLs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ko-KR" altLang="en-US" sz="1200">
                        <a:effectLs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ko-KR" altLang="en-US" sz="1200">
                          <a:effectLst/>
                        </a:rPr>
                        <a:t>매일 </a:t>
                      </a:r>
                      <a:r>
                        <a:rPr lang="en-US" altLang="ko-KR" sz="1200">
                          <a:effectLst/>
                        </a:rPr>
                        <a:t>9:30~21:30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ko-KR" altLang="en-US" sz="1200" dirty="0">
                          <a:effectLst/>
                        </a:rPr>
                        <a:t>야경</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191574388"/>
                  </a:ext>
                </a:extLst>
              </a:tr>
              <a:tr h="513046">
                <a:tc>
                  <a:txBody>
                    <a:bodyPr/>
                    <a:lstStyle/>
                    <a:p>
                      <a:r>
                        <a:rPr lang="ko-KR" altLang="en-US" sz="1200" b="1" dirty="0" err="1">
                          <a:effectLst/>
                        </a:rPr>
                        <a:t>네이슨</a:t>
                      </a:r>
                      <a:r>
                        <a:rPr lang="ko-KR" altLang="en-US" sz="1200" b="1" dirty="0">
                          <a:effectLst/>
                        </a:rPr>
                        <a:t> 필립스 스퀘어</a:t>
                      </a:r>
                      <a:r>
                        <a:rPr lang="en-US" altLang="ko-KR" sz="1200" b="1" dirty="0">
                          <a:effectLst/>
                        </a:rPr>
                        <a:t>+3D </a:t>
                      </a:r>
                      <a:r>
                        <a:rPr lang="ko-KR" altLang="en-US" sz="1200" b="1" dirty="0">
                          <a:effectLst/>
                        </a:rPr>
                        <a:t>토론토 사인</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ko-KR" altLang="en-US" sz="1200">
                          <a:effectLst/>
                        </a:rPr>
                        <a:t>숙소 도보 </a:t>
                      </a:r>
                      <a:r>
                        <a:rPr lang="en-US" altLang="ko-KR" sz="1200">
                          <a:effectLst/>
                        </a:rPr>
                        <a:t>9</a:t>
                      </a:r>
                      <a:r>
                        <a:rPr lang="ko-KR" altLang="en-US" sz="1200">
                          <a:effectLst/>
                        </a:rPr>
                        <a:t>분 </a:t>
                      </a:r>
                      <a:r>
                        <a:rPr lang="en-US" altLang="ko-KR" sz="1200">
                          <a:effectLst/>
                        </a:rPr>
                        <a:t>or </a:t>
                      </a:r>
                      <a:r>
                        <a:rPr lang="ko-KR" altLang="en-US" sz="1200">
                          <a:effectLst/>
                        </a:rPr>
                        <a:t>버스 </a:t>
                      </a:r>
                      <a:r>
                        <a:rPr lang="en-US" altLang="ko-KR" sz="1200">
                          <a:effectLst/>
                        </a:rPr>
                        <a:t>8</a:t>
                      </a:r>
                      <a:r>
                        <a:rPr lang="ko-KR" altLang="en-US" sz="1200">
                          <a:effectLst/>
                        </a:rPr>
                        <a:t>분 </a:t>
                      </a:r>
                      <a:r>
                        <a:rPr lang="en-US" altLang="ko-KR" sz="1200">
                          <a:effectLst/>
                        </a:rPr>
                        <a:t>/ </a:t>
                      </a:r>
                      <a:r>
                        <a:rPr lang="ko-KR" altLang="en-US" sz="1200">
                          <a:effectLst/>
                        </a:rPr>
                        <a:t>컨벤션센터 도보 </a:t>
                      </a:r>
                      <a:r>
                        <a:rPr lang="en-US" altLang="ko-KR" sz="1200">
                          <a:effectLst/>
                        </a:rPr>
                        <a:t>17</a:t>
                      </a:r>
                      <a:r>
                        <a:rPr lang="ko-KR" altLang="en-US" sz="1200">
                          <a:effectLst/>
                        </a:rPr>
                        <a:t>분 </a:t>
                      </a:r>
                      <a:r>
                        <a:rPr lang="en-US" altLang="ko-KR" sz="1200">
                          <a:effectLst/>
                        </a:rPr>
                        <a:t>or </a:t>
                      </a:r>
                      <a:r>
                        <a:rPr lang="ko-KR" altLang="en-US" sz="1200">
                          <a:effectLst/>
                        </a:rPr>
                        <a:t>지하철 </a:t>
                      </a:r>
                      <a:r>
                        <a:rPr lang="en-US" altLang="ko-KR" sz="1200">
                          <a:effectLst/>
                        </a:rPr>
                        <a:t>16</a:t>
                      </a:r>
                      <a:r>
                        <a:rPr lang="ko-KR" altLang="en-US" sz="1200">
                          <a:effectLst/>
                        </a:rPr>
                        <a:t>분</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ko-KR" altLang="en-US" sz="1200">
                        <a:effectLs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ko-KR" altLang="en-US" sz="1200">
                        <a:effectLs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ko-KR" altLang="en-US" sz="1200" dirty="0">
                          <a:effectLst/>
                        </a:rPr>
                        <a:t>야경</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288187206"/>
                  </a:ext>
                </a:extLst>
              </a:tr>
            </a:tbl>
          </a:graphicData>
        </a:graphic>
      </p:graphicFrame>
    </p:spTree>
    <p:extLst>
      <p:ext uri="{BB962C8B-B14F-4D97-AF65-F5344CB8AC3E}">
        <p14:creationId xmlns:p14="http://schemas.microsoft.com/office/powerpoint/2010/main" val="446287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E194C8C9-9667-9FD9-B6C1-600B0FD29A79}"/>
              </a:ext>
            </a:extLst>
          </p:cNvPr>
          <p:cNvSpPr>
            <a:spLocks noGrp="1"/>
          </p:cNvSpPr>
          <p:nvPr>
            <p:ph type="title"/>
          </p:nvPr>
        </p:nvSpPr>
        <p:spPr/>
        <p:txBody>
          <a:bodyPr/>
          <a:lstStyle/>
          <a:p>
            <a:r>
              <a:rPr lang="ko-KR" altLang="en-US" dirty="0"/>
              <a:t>일정</a:t>
            </a:r>
          </a:p>
        </p:txBody>
      </p:sp>
      <p:sp>
        <p:nvSpPr>
          <p:cNvPr id="3" name="내용 개체 틀 2">
            <a:extLst>
              <a:ext uri="{FF2B5EF4-FFF2-40B4-BE49-F238E27FC236}">
                <a16:creationId xmlns:a16="http://schemas.microsoft.com/office/drawing/2014/main" id="{C6D489B1-3AC7-E917-DFD4-A270622CA6BE}"/>
              </a:ext>
            </a:extLst>
          </p:cNvPr>
          <p:cNvSpPr>
            <a:spLocks noGrp="1"/>
          </p:cNvSpPr>
          <p:nvPr>
            <p:ph idx="1"/>
          </p:nvPr>
        </p:nvSpPr>
        <p:spPr>
          <a:xfrm>
            <a:off x="838200" y="1553497"/>
            <a:ext cx="10515600" cy="4939378"/>
          </a:xfrm>
        </p:spPr>
        <p:txBody>
          <a:bodyPr>
            <a:normAutofit fontScale="92500" lnSpcReduction="10000"/>
          </a:bodyPr>
          <a:lstStyle/>
          <a:p>
            <a:pPr marL="0" indent="0" algn="just">
              <a:spcAft>
                <a:spcPts val="1400"/>
              </a:spcAft>
              <a:buNone/>
            </a:pPr>
            <a:r>
              <a:rPr lang="en-US" altLang="ko-KR" sz="1900" b="0" i="0" dirty="0">
                <a:effectLst/>
                <a:highlight>
                  <a:srgbClr val="FFFFFF"/>
                </a:highlight>
                <a:latin typeface="Calibri" panose="020F0502020204030204" pitchFamily="34" charset="0"/>
              </a:rPr>
              <a:t>(</a:t>
            </a:r>
            <a:r>
              <a:rPr lang="en-US" altLang="ko-KR" sz="1900" dirty="0">
                <a:highlight>
                  <a:srgbClr val="FFFFFF"/>
                </a:highlight>
                <a:latin typeface="Calibri" panose="020F0502020204030204" pitchFamily="34" charset="0"/>
              </a:rPr>
              <a:t>P</a:t>
            </a:r>
            <a:r>
              <a:rPr lang="en-US" altLang="ko-KR" sz="1900" b="0" i="0" dirty="0">
                <a:effectLst/>
                <a:highlight>
                  <a:srgbClr val="FFFFFF"/>
                </a:highlight>
                <a:latin typeface="Calibri" panose="020F0502020204030204" pitchFamily="34" charset="0"/>
              </a:rPr>
              <a:t>lease be aware that you need to be </a:t>
            </a:r>
            <a:r>
              <a:rPr lang="en-US" altLang="ko-KR" sz="1900" b="1" i="0" u="sng" dirty="0">
                <a:solidFill>
                  <a:srgbClr val="FF0000"/>
                </a:solidFill>
                <a:effectLst/>
                <a:highlight>
                  <a:srgbClr val="FFFFFF"/>
                </a:highlight>
                <a:latin typeface="Calibri" panose="020F0502020204030204" pitchFamily="34" charset="0"/>
              </a:rPr>
              <a:t>registered with the Congress</a:t>
            </a:r>
            <a:r>
              <a:rPr lang="en-US" altLang="ko-KR" sz="1900" b="0" i="0" dirty="0">
                <a:solidFill>
                  <a:srgbClr val="FF0000"/>
                </a:solidFill>
                <a:effectLst/>
                <a:highlight>
                  <a:srgbClr val="FFFFFF"/>
                </a:highlight>
                <a:latin typeface="Calibri" panose="020F0502020204030204" pitchFamily="34" charset="0"/>
              </a:rPr>
              <a:t> </a:t>
            </a:r>
            <a:r>
              <a:rPr lang="en-US" altLang="ko-KR" sz="1900" b="0" i="0" dirty="0">
                <a:effectLst/>
                <a:highlight>
                  <a:srgbClr val="FFFFFF"/>
                </a:highlight>
                <a:latin typeface="Calibri" panose="020F0502020204030204" pitchFamily="34" charset="0"/>
              </a:rPr>
              <a:t>to participate in these activities. </a:t>
            </a:r>
            <a:r>
              <a:rPr lang="en-US" altLang="ko-KR" sz="1900" dirty="0">
                <a:highlight>
                  <a:srgbClr val="FFFFFF"/>
                </a:highlight>
                <a:latin typeface="Calibri" panose="020F0502020204030204" pitchFamily="34" charset="0"/>
              </a:rPr>
              <a:t>)</a:t>
            </a:r>
            <a:endParaRPr lang="en-US" altLang="ko-KR" sz="1900" b="1" i="0" dirty="0">
              <a:effectLst/>
              <a:highlight>
                <a:srgbClr val="FFFFFF"/>
              </a:highlight>
              <a:latin typeface="Calibri" panose="020F0502020204030204" pitchFamily="34" charset="0"/>
              <a:ea typeface="Malgun Gothic" panose="020B0503020000020004" pitchFamily="50" charset="-127"/>
            </a:endParaRPr>
          </a:p>
          <a:p>
            <a:pPr marL="0" indent="0" algn="just">
              <a:spcAft>
                <a:spcPts val="1400"/>
              </a:spcAft>
              <a:buNone/>
            </a:pPr>
            <a:r>
              <a:rPr lang="en-US" altLang="ko-KR" sz="1800" b="1" i="0" dirty="0">
                <a:solidFill>
                  <a:srgbClr val="000000"/>
                </a:solidFill>
                <a:effectLst/>
                <a:highlight>
                  <a:srgbClr val="FFFFFF"/>
                </a:highlight>
                <a:latin typeface="Calibri" panose="020F0502020204030204" pitchFamily="34" charset="0"/>
                <a:ea typeface="Malgun Gothic" panose="020B0503020000020004" pitchFamily="50" charset="-127"/>
              </a:rPr>
              <a:t>YWPs Go to the Beach!</a:t>
            </a:r>
          </a:p>
          <a:p>
            <a:pPr marL="0" indent="0" algn="just">
              <a:spcAft>
                <a:spcPts val="1400"/>
              </a:spcAft>
              <a:buNone/>
            </a:pPr>
            <a:r>
              <a:rPr lang="en-US" altLang="ko-KR" sz="1800" b="0" i="0" dirty="0">
                <a:solidFill>
                  <a:srgbClr val="000000"/>
                </a:solidFill>
                <a:effectLst/>
                <a:highlight>
                  <a:srgbClr val="FFFFFF"/>
                </a:highlight>
                <a:latin typeface="Symbol" panose="05050102010706020507" pitchFamily="18" charset="2"/>
                <a:ea typeface="Malgun Gothic" panose="020B0503020000020004" pitchFamily="50" charset="-127"/>
              </a:rPr>
              <a:t>·</a:t>
            </a:r>
            <a:r>
              <a:rPr lang="en-US" altLang="ko-KR" sz="1800" b="0" i="0" dirty="0">
                <a:solidFill>
                  <a:srgbClr val="000000"/>
                </a:solidFill>
                <a:effectLst/>
                <a:highlight>
                  <a:srgbClr val="FFFFFF"/>
                </a:highlight>
                <a:latin typeface="Times New Roman" panose="02020603050405020304" pitchFamily="18" charset="0"/>
                <a:ea typeface="Malgun Gothic" panose="020B0503020000020004" pitchFamily="50" charset="-127"/>
              </a:rPr>
              <a:t>        </a:t>
            </a:r>
            <a:r>
              <a:rPr lang="en-US" altLang="ko-KR" sz="1800" b="1" i="0" dirty="0">
                <a:solidFill>
                  <a:srgbClr val="000000"/>
                </a:solidFill>
                <a:effectLst/>
                <a:highlight>
                  <a:srgbClr val="FFFFFF"/>
                </a:highlight>
                <a:latin typeface="Calibri" panose="020F0502020204030204" pitchFamily="34" charset="0"/>
                <a:ea typeface="Malgun Gothic" panose="020B0503020000020004" pitchFamily="50" charset="-127"/>
              </a:rPr>
              <a:t>Date:</a:t>
            </a:r>
            <a:r>
              <a:rPr lang="en-US" altLang="ko-KR" sz="1800" b="0" i="0" dirty="0">
                <a:solidFill>
                  <a:srgbClr val="000000"/>
                </a:solidFill>
                <a:effectLst/>
                <a:highlight>
                  <a:srgbClr val="FFFFFF"/>
                </a:highlight>
                <a:latin typeface="Calibri" panose="020F0502020204030204" pitchFamily="34" charset="0"/>
                <a:ea typeface="Malgun Gothic" panose="020B0503020000020004" pitchFamily="50" charset="-127"/>
              </a:rPr>
              <a:t> Wednesday, August 14, 2024</a:t>
            </a:r>
          </a:p>
          <a:p>
            <a:pPr marL="0" indent="0" algn="just">
              <a:spcAft>
                <a:spcPts val="1400"/>
              </a:spcAft>
              <a:buNone/>
            </a:pPr>
            <a:r>
              <a:rPr lang="en-US" altLang="ko-KR" sz="1800" b="0" i="0" dirty="0">
                <a:solidFill>
                  <a:srgbClr val="000000"/>
                </a:solidFill>
                <a:effectLst/>
                <a:highlight>
                  <a:srgbClr val="FFFFFF"/>
                </a:highlight>
                <a:latin typeface="Symbol" panose="05050102010706020507" pitchFamily="18" charset="2"/>
                <a:ea typeface="Malgun Gothic" panose="020B0503020000020004" pitchFamily="50" charset="-127"/>
              </a:rPr>
              <a:t>·</a:t>
            </a:r>
            <a:r>
              <a:rPr lang="en-US" altLang="ko-KR" sz="1800" b="0" i="0" dirty="0">
                <a:solidFill>
                  <a:srgbClr val="000000"/>
                </a:solidFill>
                <a:effectLst/>
                <a:highlight>
                  <a:srgbClr val="FFFFFF"/>
                </a:highlight>
                <a:latin typeface="Times New Roman" panose="02020603050405020304" pitchFamily="18" charset="0"/>
                <a:ea typeface="Malgun Gothic" panose="020B0503020000020004" pitchFamily="50" charset="-127"/>
              </a:rPr>
              <a:t>        </a:t>
            </a:r>
            <a:r>
              <a:rPr lang="en-US" altLang="ko-KR" sz="1800" b="1" i="0" dirty="0">
                <a:solidFill>
                  <a:srgbClr val="000000"/>
                </a:solidFill>
                <a:effectLst/>
                <a:highlight>
                  <a:srgbClr val="FFFFFF"/>
                </a:highlight>
                <a:latin typeface="Calibri" panose="020F0502020204030204" pitchFamily="34" charset="0"/>
                <a:ea typeface="Malgun Gothic" panose="020B0503020000020004" pitchFamily="50" charset="-127"/>
              </a:rPr>
              <a:t>Time:</a:t>
            </a:r>
            <a:r>
              <a:rPr lang="en-US" altLang="ko-KR" sz="1800" b="0" i="0" dirty="0">
                <a:solidFill>
                  <a:srgbClr val="000000"/>
                </a:solidFill>
                <a:effectLst/>
                <a:highlight>
                  <a:srgbClr val="FFFFFF"/>
                </a:highlight>
                <a:latin typeface="Calibri" panose="020F0502020204030204" pitchFamily="34" charset="0"/>
                <a:ea typeface="Malgun Gothic" panose="020B0503020000020004" pitchFamily="50" charset="-127"/>
              </a:rPr>
              <a:t> 6:30 pm – late</a:t>
            </a:r>
          </a:p>
          <a:p>
            <a:pPr marL="0" indent="0" algn="just">
              <a:spcAft>
                <a:spcPts val="1400"/>
              </a:spcAft>
              <a:buNone/>
            </a:pPr>
            <a:r>
              <a:rPr lang="en-US" altLang="ko-KR" sz="1800" b="0" i="0" dirty="0">
                <a:solidFill>
                  <a:srgbClr val="000000"/>
                </a:solidFill>
                <a:effectLst/>
                <a:highlight>
                  <a:srgbClr val="FFFFFF"/>
                </a:highlight>
                <a:latin typeface="Symbol" panose="05050102010706020507" pitchFamily="18" charset="2"/>
                <a:ea typeface="Malgun Gothic" panose="020B0503020000020004" pitchFamily="50" charset="-127"/>
              </a:rPr>
              <a:t>·</a:t>
            </a:r>
            <a:r>
              <a:rPr lang="en-US" altLang="ko-KR" sz="1800" b="0" i="0" dirty="0">
                <a:solidFill>
                  <a:srgbClr val="000000"/>
                </a:solidFill>
                <a:effectLst/>
                <a:highlight>
                  <a:srgbClr val="FFFFFF"/>
                </a:highlight>
                <a:latin typeface="Times New Roman" panose="02020603050405020304" pitchFamily="18" charset="0"/>
                <a:ea typeface="Malgun Gothic" panose="020B0503020000020004" pitchFamily="50" charset="-127"/>
              </a:rPr>
              <a:t>        </a:t>
            </a:r>
            <a:r>
              <a:rPr lang="en-US" altLang="ko-KR" sz="1800" b="1" i="0" dirty="0">
                <a:solidFill>
                  <a:srgbClr val="000000"/>
                </a:solidFill>
                <a:effectLst/>
                <a:highlight>
                  <a:srgbClr val="FFFFFF"/>
                </a:highlight>
                <a:latin typeface="Calibri" panose="020F0502020204030204" pitchFamily="34" charset="0"/>
                <a:ea typeface="Malgun Gothic" panose="020B0503020000020004" pitchFamily="50" charset="-127"/>
              </a:rPr>
              <a:t>Location:</a:t>
            </a:r>
            <a:r>
              <a:rPr lang="en-US" altLang="ko-KR" sz="1800" b="0" i="0" dirty="0">
                <a:solidFill>
                  <a:srgbClr val="000000"/>
                </a:solidFill>
                <a:effectLst/>
                <a:highlight>
                  <a:srgbClr val="FFFFFF"/>
                </a:highlight>
                <a:latin typeface="Calibri" panose="020F0502020204030204" pitchFamily="34" charset="0"/>
                <a:ea typeface="Malgun Gothic" panose="020B0503020000020004" pitchFamily="50" charset="-127"/>
              </a:rPr>
              <a:t> Meet at the IWA Stand (look for the sign “IWA YWP Cherry Beach”)</a:t>
            </a:r>
            <a:endParaRPr lang="en-US" altLang="ko-KR" b="0" i="0" dirty="0">
              <a:solidFill>
                <a:srgbClr val="000000"/>
              </a:solidFill>
              <a:effectLst/>
              <a:highlight>
                <a:srgbClr val="FFFFFF"/>
              </a:highlight>
              <a:latin typeface="Malgun Gothic" panose="020B0503020000020004" pitchFamily="50" charset="-127"/>
              <a:ea typeface="Malgun Gothic" panose="020B0503020000020004" pitchFamily="50" charset="-127"/>
            </a:endParaRPr>
          </a:p>
          <a:p>
            <a:pPr algn="just">
              <a:spcAft>
                <a:spcPts val="1400"/>
              </a:spcAft>
            </a:pPr>
            <a:r>
              <a:rPr lang="en-US" altLang="ko-KR" sz="1800" b="0" i="0" dirty="0">
                <a:solidFill>
                  <a:srgbClr val="000000"/>
                </a:solidFill>
                <a:effectLst/>
                <a:highlight>
                  <a:srgbClr val="FFFFFF"/>
                </a:highlight>
                <a:latin typeface="Calibri" panose="020F0502020204030204" pitchFamily="34" charset="0"/>
                <a:ea typeface="Malgun Gothic" panose="020B0503020000020004" pitchFamily="50" charset="-127"/>
              </a:rPr>
              <a:t>Escape the summer heat and join us at Cherry Beach for an evening of fun and relaxation. Enjoy the stunning sunset, play games, and socialize with fellow YWPs. We'll provide transit tickets and snacks, but remember to bring your swim gear and a blanket or sweater for the cooler evening. In case of heavy rain, we’ll notify you about any changes.</a:t>
            </a:r>
            <a:endParaRPr lang="en-US" altLang="ko-KR" b="0" i="0" dirty="0">
              <a:solidFill>
                <a:srgbClr val="000000"/>
              </a:solidFill>
              <a:effectLst/>
              <a:highlight>
                <a:srgbClr val="FFFFFF"/>
              </a:highlight>
              <a:latin typeface="Malgun Gothic" panose="020B0503020000020004" pitchFamily="50" charset="-127"/>
              <a:ea typeface="Malgun Gothic" panose="020B0503020000020004" pitchFamily="50" charset="-127"/>
            </a:endParaRPr>
          </a:p>
          <a:p>
            <a:pPr algn="just">
              <a:spcAft>
                <a:spcPts val="1400"/>
              </a:spcAft>
            </a:pPr>
            <a:r>
              <a:rPr lang="en-US" altLang="ko-KR" sz="1800" b="0" i="0" dirty="0">
                <a:solidFill>
                  <a:srgbClr val="000000"/>
                </a:solidFill>
                <a:effectLst/>
                <a:highlight>
                  <a:srgbClr val="FFFFFF"/>
                </a:highlight>
                <a:latin typeface="Calibri" panose="020F0502020204030204" pitchFamily="34" charset="0"/>
                <a:ea typeface="Malgun Gothic" panose="020B0503020000020004" pitchFamily="50" charset="-127"/>
              </a:rPr>
              <a:t>Don’t miss out on these exciting events! They are perfect opportunities to connect with peers and make the most of your time at the World Water Congress.</a:t>
            </a:r>
            <a:endParaRPr lang="en-US" altLang="ko-KR" b="0" i="0" dirty="0">
              <a:solidFill>
                <a:srgbClr val="000000"/>
              </a:solidFill>
              <a:effectLst/>
              <a:highlight>
                <a:srgbClr val="FFFFFF"/>
              </a:highlight>
              <a:latin typeface="Malgun Gothic" panose="020B0503020000020004" pitchFamily="50" charset="-127"/>
              <a:ea typeface="Malgun Gothic" panose="020B0503020000020004" pitchFamily="50" charset="-127"/>
            </a:endParaRPr>
          </a:p>
          <a:p>
            <a:pPr algn="just">
              <a:spcAft>
                <a:spcPts val="1400"/>
              </a:spcAft>
            </a:pPr>
            <a:r>
              <a:rPr lang="en-US" altLang="ko-KR" sz="1800" b="0" i="0" dirty="0">
                <a:solidFill>
                  <a:srgbClr val="000000"/>
                </a:solidFill>
                <a:effectLst/>
                <a:highlight>
                  <a:srgbClr val="FFFFFF"/>
                </a:highlight>
                <a:latin typeface="Calibri" panose="020F0502020204030204" pitchFamily="34" charset="0"/>
                <a:ea typeface="Malgun Gothic" panose="020B0503020000020004" pitchFamily="50" charset="-127"/>
              </a:rPr>
              <a:t>Looking forward to seeing you there!</a:t>
            </a:r>
            <a:endParaRPr lang="en-US" altLang="ko-KR" b="0" i="0" dirty="0">
              <a:solidFill>
                <a:srgbClr val="000000"/>
              </a:solidFill>
              <a:effectLst/>
              <a:highlight>
                <a:srgbClr val="FFFFFF"/>
              </a:highlight>
              <a:latin typeface="Malgun Gothic" panose="020B0503020000020004" pitchFamily="50" charset="-127"/>
              <a:ea typeface="Malgun Gothic" panose="020B0503020000020004" pitchFamily="50" charset="-127"/>
            </a:endParaRPr>
          </a:p>
          <a:p>
            <a:endParaRPr lang="ko-KR" altLang="en-US" dirty="0"/>
          </a:p>
        </p:txBody>
      </p:sp>
      <p:pic>
        <p:nvPicPr>
          <p:cNvPr id="5" name="그림 4">
            <a:extLst>
              <a:ext uri="{FF2B5EF4-FFF2-40B4-BE49-F238E27FC236}">
                <a16:creationId xmlns:a16="http://schemas.microsoft.com/office/drawing/2014/main" id="{8557FEFB-AB91-119F-6251-6C8C8BF58906}"/>
              </a:ext>
            </a:extLst>
          </p:cNvPr>
          <p:cNvPicPr>
            <a:picLocks noChangeAspect="1"/>
          </p:cNvPicPr>
          <p:nvPr/>
        </p:nvPicPr>
        <p:blipFill>
          <a:blip r:embed="rId2"/>
          <a:stretch>
            <a:fillRect/>
          </a:stretch>
        </p:blipFill>
        <p:spPr>
          <a:xfrm>
            <a:off x="5240594" y="2088046"/>
            <a:ext cx="2864277" cy="1340954"/>
          </a:xfrm>
          <a:prstGeom prst="rect">
            <a:avLst/>
          </a:prstGeom>
        </p:spPr>
      </p:pic>
    </p:spTree>
    <p:extLst>
      <p:ext uri="{BB962C8B-B14F-4D97-AF65-F5344CB8AC3E}">
        <p14:creationId xmlns:p14="http://schemas.microsoft.com/office/powerpoint/2010/main" val="109279146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5" name="Rectangle 6">
            <a:extLst>
              <a:ext uri="{FF2B5EF4-FFF2-40B4-BE49-F238E27FC236}">
                <a16:creationId xmlns:a16="http://schemas.microsoft.com/office/drawing/2014/main" id="{4522B21E-B2B9-4C72-9A71-C87EFD13748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8">
            <a:extLst>
              <a:ext uri="{FF2B5EF4-FFF2-40B4-BE49-F238E27FC236}">
                <a16:creationId xmlns:a16="http://schemas.microsoft.com/office/drawing/2014/main" id="{5EB7D2A2-F448-44D4-938C-DC84CBCB3B1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
            <a:ext cx="12192000" cy="441258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Rectangle 10">
            <a:extLst>
              <a:ext uri="{FF2B5EF4-FFF2-40B4-BE49-F238E27FC236}">
                <a16:creationId xmlns:a16="http://schemas.microsoft.com/office/drawing/2014/main" id="{871AEA07-1E14-44B4-8E55-64EF049CD66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96464" y="551962"/>
            <a:ext cx="10999072" cy="4618549"/>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제목 1">
            <a:extLst>
              <a:ext uri="{FF2B5EF4-FFF2-40B4-BE49-F238E27FC236}">
                <a16:creationId xmlns:a16="http://schemas.microsoft.com/office/drawing/2014/main" id="{E83A3D8C-15C9-5B81-03BE-93CFEECDACEE}"/>
              </a:ext>
            </a:extLst>
          </p:cNvPr>
          <p:cNvSpPr>
            <a:spLocks noGrp="1"/>
          </p:cNvSpPr>
          <p:nvPr>
            <p:ph type="title"/>
          </p:nvPr>
        </p:nvSpPr>
        <p:spPr>
          <a:xfrm>
            <a:off x="1524000" y="1293338"/>
            <a:ext cx="9144000" cy="3274592"/>
          </a:xfrm>
        </p:spPr>
        <p:txBody>
          <a:bodyPr vert="horz" lIns="91440" tIns="45720" rIns="91440" bIns="45720" rtlCol="0" anchor="ctr">
            <a:normAutofit/>
          </a:bodyPr>
          <a:lstStyle/>
          <a:p>
            <a:pPr algn="ctr" latinLnBrk="0"/>
            <a:r>
              <a:rPr lang="ko-KR" altLang="en-US" sz="7200" kern="1200">
                <a:solidFill>
                  <a:schemeClr val="tx1"/>
                </a:solidFill>
                <a:latin typeface="+mj-lt"/>
                <a:ea typeface="+mj-ea"/>
                <a:cs typeface="+mj-cs"/>
              </a:rPr>
              <a:t>감사합니다</a:t>
            </a:r>
          </a:p>
        </p:txBody>
      </p:sp>
      <p:cxnSp>
        <p:nvCxnSpPr>
          <p:cNvPr id="18" name="Straight Connector 12">
            <a:extLst>
              <a:ext uri="{FF2B5EF4-FFF2-40B4-BE49-F238E27FC236}">
                <a16:creationId xmlns:a16="http://schemas.microsoft.com/office/drawing/2014/main" id="{F7C8EA93-3210-4C62-99E9-153C275E3A87}"/>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596464" y="6354708"/>
            <a:ext cx="11000232" cy="0"/>
          </a:xfrm>
          <a:prstGeom prst="line">
            <a:avLst/>
          </a:prstGeom>
          <a:ln w="101600">
            <a:solidFill>
              <a:schemeClr val="accent4"/>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61181933"/>
      </p:ext>
    </p:extLst>
  </p:cSld>
  <p:clrMapOvr>
    <a:masterClrMapping/>
  </p:clrMapOvr>
</p:sld>
</file>

<file path=ppt/theme/theme1.xml><?xml version="1.0" encoding="utf-8"?>
<a:theme xmlns:a="http://schemas.openxmlformats.org/drawingml/2006/main" name="Office 테마">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맑은 고딕"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맑은 고딕"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테마">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맑은 고딕"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맑은 고딕"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44</TotalTime>
  <Words>707</Words>
  <Application>Microsoft Office PowerPoint</Application>
  <PresentationFormat>와이드스크린</PresentationFormat>
  <Paragraphs>134</Paragraphs>
  <Slides>9</Slides>
  <Notes>1</Notes>
  <HiddenSlides>0</HiddenSlides>
  <MMClips>0</MMClips>
  <ScaleCrop>false</ScaleCrop>
  <HeadingPairs>
    <vt:vector size="6" baseType="variant">
      <vt:variant>
        <vt:lpstr>사용한 글꼴</vt:lpstr>
      </vt:variant>
      <vt:variant>
        <vt:i4>7</vt:i4>
      </vt:variant>
      <vt:variant>
        <vt:lpstr>테마</vt:lpstr>
      </vt:variant>
      <vt:variant>
        <vt:i4>1</vt:i4>
      </vt:variant>
      <vt:variant>
        <vt:lpstr>슬라이드 제목</vt:lpstr>
      </vt:variant>
      <vt:variant>
        <vt:i4>9</vt:i4>
      </vt:variant>
    </vt:vector>
  </HeadingPairs>
  <TitlesOfParts>
    <vt:vector size="17" baseType="lpstr">
      <vt:lpstr>Rubik</vt:lpstr>
      <vt:lpstr>맑은 고딕</vt:lpstr>
      <vt:lpstr>맑은 고딕</vt:lpstr>
      <vt:lpstr>Arial</vt:lpstr>
      <vt:lpstr>Calibri</vt:lpstr>
      <vt:lpstr>Symbol</vt:lpstr>
      <vt:lpstr>Times New Roman</vt:lpstr>
      <vt:lpstr>Office 테마</vt:lpstr>
      <vt:lpstr>IWA 3차 세미나</vt:lpstr>
      <vt:lpstr>식당 리스트</vt:lpstr>
      <vt:lpstr>식당 리스트</vt:lpstr>
      <vt:lpstr>일정 </vt:lpstr>
      <vt:lpstr>일정</vt:lpstr>
      <vt:lpstr>일정</vt:lpstr>
      <vt:lpstr>일정</vt:lpstr>
      <vt:lpstr>일정</vt:lpstr>
      <vt:lpstr>감사합니다</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환경공학부/박호은</dc:creator>
  <cp:lastModifiedBy>환경공학부/박호은</cp:lastModifiedBy>
  <cp:revision>2</cp:revision>
  <dcterms:created xsi:type="dcterms:W3CDTF">2024-07-21T09:02:27Z</dcterms:created>
  <dcterms:modified xsi:type="dcterms:W3CDTF">2024-07-21T09:48:50Z</dcterms:modified>
</cp:coreProperties>
</file>